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2" r:id="rId2"/>
    <p:sldMasterId id="2147483744" r:id="rId3"/>
  </p:sldMasterIdLst>
  <p:notesMasterIdLst>
    <p:notesMasterId r:id="rId14"/>
  </p:notesMasterIdLst>
  <p:handoutMasterIdLst>
    <p:handoutMasterId r:id="rId15"/>
  </p:handoutMasterIdLst>
  <p:sldIdLst>
    <p:sldId id="339" r:id="rId4"/>
    <p:sldId id="368" r:id="rId5"/>
    <p:sldId id="352" r:id="rId6"/>
    <p:sldId id="362" r:id="rId7"/>
    <p:sldId id="363" r:id="rId8"/>
    <p:sldId id="364" r:id="rId9"/>
    <p:sldId id="350" r:id="rId10"/>
    <p:sldId id="349" r:id="rId11"/>
    <p:sldId id="356" r:id="rId12"/>
    <p:sldId id="369" r:id="rId13"/>
  </p:sldIdLst>
  <p:sldSz cx="12192000" cy="6858000"/>
  <p:notesSz cx="6973888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s" id="{AA90387D-BB8B-C143-B109-1EAB01E4D8B1}">
          <p14:sldIdLst/>
        </p14:section>
        <p14:section name="Title Slides" id="{1EF4265A-4404-AC4F-AEBA-162657CDF6B7}">
          <p14:sldIdLst>
            <p14:sldId id="339"/>
          </p14:sldIdLst>
        </p14:section>
        <p14:section name="Content Slides" id="{C9D97317-6A42-BD4E-97C2-89F4BC996248}">
          <p14:sldIdLst>
            <p14:sldId id="368"/>
            <p14:sldId id="352"/>
            <p14:sldId id="362"/>
            <p14:sldId id="363"/>
            <p14:sldId id="364"/>
            <p14:sldId id="350"/>
            <p14:sldId id="349"/>
            <p14:sldId id="356"/>
            <p14:sldId id="369"/>
          </p14:sldIdLst>
        </p14:section>
        <p14:section name="Ending Slides" id="{DBBE99AC-456A-F545-B5FD-FBE416E7D0D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080" userDrawn="1">
          <p15:clr>
            <a:srgbClr val="A4A3A4"/>
          </p15:clr>
        </p15:guide>
        <p15:guide id="4" orient="horz" pos="2184" userDrawn="1">
          <p15:clr>
            <a:srgbClr val="A4A3A4"/>
          </p15:clr>
        </p15:guide>
        <p15:guide id="5" orient="horz" pos="2664" userDrawn="1">
          <p15:clr>
            <a:srgbClr val="A4A3A4"/>
          </p15:clr>
        </p15:guide>
        <p15:guide id="6" orient="horz" pos="3408" userDrawn="1">
          <p15:clr>
            <a:srgbClr val="A4A3A4"/>
          </p15:clr>
        </p15:guide>
        <p15:guide id="7" pos="2184" userDrawn="1">
          <p15:clr>
            <a:srgbClr val="A4A3A4"/>
          </p15:clr>
        </p15:guide>
        <p15:guide id="8" orient="horz" pos="12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919"/>
    <a:srgbClr val="0F54AF"/>
    <a:srgbClr val="000000"/>
    <a:srgbClr val="FFFFFF"/>
    <a:srgbClr val="30D1FF"/>
    <a:srgbClr val="18B9ED"/>
    <a:srgbClr val="009FDB"/>
    <a:srgbClr val="0586CB"/>
    <a:srgbClr val="0A6EBE"/>
    <a:srgbClr val="007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3" autoAdjust="0"/>
    <p:restoredTop sz="78084" autoAdjust="0"/>
  </p:normalViewPr>
  <p:slideViewPr>
    <p:cSldViewPr snapToGrid="0" snapToObjects="1">
      <p:cViewPr varScale="1">
        <p:scale>
          <a:sx n="67" d="100"/>
          <a:sy n="67" d="100"/>
        </p:scale>
        <p:origin x="1445" y="53"/>
      </p:cViewPr>
      <p:guideLst>
        <p:guide orient="horz" pos="2160"/>
        <p:guide pos="3840"/>
        <p:guide orient="horz" pos="1080"/>
        <p:guide orient="horz" pos="2184"/>
        <p:guide orient="horz" pos="2664"/>
        <p:guide orient="horz" pos="3408"/>
        <p:guide pos="2184"/>
        <p:guide orient="horz" pos="1296"/>
      </p:guideLst>
    </p:cSldViewPr>
  </p:slideViewPr>
  <p:outlineViewPr>
    <p:cViewPr>
      <p:scale>
        <a:sx n="33" d="100"/>
        <a:sy n="33" d="100"/>
      </p:scale>
      <p:origin x="0" y="-188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5" d="100"/>
          <a:sy n="115" d="100"/>
        </p:scale>
        <p:origin x="396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018" cy="463408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0256" y="0"/>
            <a:ext cx="3022018" cy="463408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r">
              <a:defRPr sz="1200"/>
            </a:lvl1pPr>
          </a:lstStyle>
          <a:p>
            <a:fld id="{B4AD5FCF-4308-6849-AD6D-3D1417BEA1D8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22018" cy="463407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0256" y="8772669"/>
            <a:ext cx="3022018" cy="463407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r">
              <a:defRPr sz="1200"/>
            </a:lvl1pPr>
          </a:lstStyle>
          <a:p>
            <a:fld id="{144C07CE-45F4-2849-B10E-560650490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875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018" cy="463408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0256" y="0"/>
            <a:ext cx="3022018" cy="463408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r">
              <a:defRPr sz="1200"/>
            </a:lvl1pPr>
          </a:lstStyle>
          <a:p>
            <a:fld id="{78BFC8BF-385C-E246-A7AC-A337D8A66F32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54113"/>
            <a:ext cx="5541962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20" tIns="46310" rIns="92620" bIns="4631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7389" y="4444861"/>
            <a:ext cx="5579110" cy="3636705"/>
          </a:xfrm>
          <a:prstGeom prst="rect">
            <a:avLst/>
          </a:prstGeom>
        </p:spPr>
        <p:txBody>
          <a:bodyPr vert="horz" lIns="92620" tIns="46310" rIns="92620" bIns="4631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22018" cy="463407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0256" y="8772669"/>
            <a:ext cx="3022018" cy="463407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r">
              <a:defRPr sz="1200"/>
            </a:lvl1pPr>
          </a:lstStyle>
          <a:p>
            <a:fld id="{91A8196F-C3B3-0D45-879D-9CDE95DFF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66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662" indent="-173662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8196F-C3B3-0D45-879D-9CDE95DFF7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35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8196F-C3B3-0D45-879D-9CDE95DFF7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55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8196F-C3B3-0D45-879D-9CDE95DFF7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57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Help please Jas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8196F-C3B3-0D45-879D-9CDE95DFF7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29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Help please Jas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8196F-C3B3-0D45-879D-9CDE95DFF7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4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8196F-C3B3-0D45-879D-9CDE95DFF7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78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79"/>
              </a:spcBef>
            </a:pPr>
            <a:endParaRPr lang="en-US" sz="10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D9196-B747-C840-B910-EBFFFCF754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2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B9633B-15E8-8646-A6B7-A3D72C80C99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82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(null)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(null)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(null)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(null)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(null)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(null)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(null)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(null)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(null)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(null)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(null)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(null)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(null)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(null)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(null)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(null)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(null)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(null)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(null)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(null)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(null)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AA2DD-176F-D747-B199-5A45FFAFB3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78553" y="1232722"/>
            <a:ext cx="8256247" cy="2369699"/>
          </a:xfrm>
          <a:prstGeom prst="rect">
            <a:avLst/>
          </a:prstGeom>
        </p:spPr>
        <p:txBody>
          <a:bodyPr lIns="0" rIns="0" anchor="t" anchorCtr="0"/>
          <a:lstStyle>
            <a:lvl1pPr algn="l">
              <a:lnSpc>
                <a:spcPts val="6200"/>
              </a:lnSpc>
              <a:defRPr sz="6000" spc="-15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 Cover – Option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D923EE-BDE7-3843-996B-503D996983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5115" y="3111924"/>
            <a:ext cx="8199685" cy="733479"/>
          </a:xfrm>
          <a:prstGeom prst="rect">
            <a:avLst/>
          </a:prstGeom>
        </p:spPr>
        <p:txBody>
          <a:bodyPr lIns="0" rIns="0" anchor="t" anchorCtr="0"/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94A1AA0-DC03-9045-9F5A-1D798FF54EFF}"/>
              </a:ext>
            </a:extLst>
          </p:cNvPr>
          <p:cNvGrpSpPr/>
          <p:nvPr userDrawn="1"/>
        </p:nvGrpSpPr>
        <p:grpSpPr>
          <a:xfrm>
            <a:off x="0" y="0"/>
            <a:ext cx="3124201" cy="6860628"/>
            <a:chOff x="0" y="0"/>
            <a:chExt cx="3124201" cy="686062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3D866C-F756-F641-BA24-254A27F0C0B3}"/>
                </a:ext>
              </a:extLst>
            </p:cNvPr>
            <p:cNvSpPr/>
            <p:nvPr userDrawn="1"/>
          </p:nvSpPr>
          <p:spPr>
            <a:xfrm>
              <a:off x="0" y="0"/>
              <a:ext cx="1163781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2329DB-744C-3443-8073-31D95EE11EB7}"/>
                </a:ext>
              </a:extLst>
            </p:cNvPr>
            <p:cNvSpPr/>
            <p:nvPr userDrawn="1"/>
          </p:nvSpPr>
          <p:spPr>
            <a:xfrm>
              <a:off x="1043152" y="2628"/>
              <a:ext cx="1166647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DD18C61-452C-B64B-80B8-F33804F61E76}"/>
                </a:ext>
              </a:extLst>
            </p:cNvPr>
            <p:cNvSpPr/>
            <p:nvPr userDrawn="1"/>
          </p:nvSpPr>
          <p:spPr>
            <a:xfrm>
              <a:off x="2083677" y="2628"/>
              <a:ext cx="1040524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4207AB1-A39A-074E-AE95-ED82B762AD2E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497407" y="4816754"/>
            <a:ext cx="8199685" cy="37010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8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defRPr sz="1600"/>
            </a:lvl1pPr>
            <a:lvl2pPr marL="6350" indent="0">
              <a:lnSpc>
                <a:spcPts val="18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tabLst/>
              <a:defRPr sz="1600"/>
            </a:lvl2pPr>
            <a:lvl3pPr marL="6350" indent="0">
              <a:lnSpc>
                <a:spcPts val="18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tabLst/>
              <a:defRPr sz="1600"/>
            </a:lvl3pPr>
            <a:lvl4pPr marL="6350" indent="0">
              <a:lnSpc>
                <a:spcPts val="18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tabLst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Speaker Name  |  Title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2007BA05-CBF1-3043-922F-69B29202970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497407" y="5196737"/>
            <a:ext cx="8199685" cy="33863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600"/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EB338A-344A-494E-8A32-E9C70216F9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16852" y="6226778"/>
            <a:ext cx="42164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761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2184" userDrawn="1">
          <p15:clr>
            <a:srgbClr val="FBAE40"/>
          </p15:clr>
        </p15:guide>
        <p15:guide id="4" orient="horz" pos="1176" userDrawn="1">
          <p15:clr>
            <a:srgbClr val="FBAE40"/>
          </p15:clr>
        </p15:guide>
        <p15:guide id="5" orient="horz" pos="3168" userDrawn="1">
          <p15:clr>
            <a:srgbClr val="FBAE40"/>
          </p15:clr>
        </p15:guide>
        <p15:guide id="6" orient="horz" pos="34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piration -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20107F4-7807-6F45-934B-8E85FBF718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97013"/>
            <a:ext cx="7559675" cy="536098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8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 </a:t>
            </a:r>
            <a:br>
              <a:rPr lang="en-US" dirty="0"/>
            </a:br>
            <a:r>
              <a:rPr lang="en-US" dirty="0"/>
              <a:t>photo. Slide number and disclaimer should sit </a:t>
            </a:r>
            <a:br>
              <a:rPr lang="en-US" dirty="0"/>
            </a:br>
            <a:r>
              <a:rPr lang="en-US" dirty="0"/>
              <a:t>on top of photo.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CCCACB-0280-A649-BD56-B96207984334}"/>
              </a:ext>
            </a:extLst>
          </p:cNvPr>
          <p:cNvSpPr/>
          <p:nvPr userDrawn="1"/>
        </p:nvSpPr>
        <p:spPr>
          <a:xfrm>
            <a:off x="11393" y="4343400"/>
            <a:ext cx="7440540" cy="25146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7000">
                <a:schemeClr val="bg1">
                  <a:alpha val="20000"/>
                </a:schemeClr>
              </a:gs>
              <a:gs pos="75000">
                <a:schemeClr val="bg1">
                  <a:alpha val="35000"/>
                </a:schemeClr>
              </a:gs>
              <a:gs pos="99000">
                <a:schemeClr val="bg1">
                  <a:alpha val="7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45ED11-C0CF-EE43-A0E5-EC3A3F607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27844" y="1087819"/>
            <a:ext cx="4863662" cy="186033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ts val="3600"/>
              </a:lnSpc>
              <a:spcBef>
                <a:spcPts val="0"/>
              </a:spcBef>
              <a:defRPr sz="4000" spc="-15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 can be 3 to 4 lines long.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CE850EE-C7D5-E247-AEAF-C580AF3E5E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35816" y="3105806"/>
            <a:ext cx="2702522" cy="295104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ts val="1800"/>
              </a:lnSpc>
              <a:spcBef>
                <a:spcPts val="200"/>
              </a:spcBef>
              <a:buSzPct val="100000"/>
              <a:buFont typeface="Arial" charset="0"/>
              <a:buChar char="•"/>
              <a:tabLst/>
              <a:defRPr sz="1600"/>
            </a:lvl1pPr>
            <a:lvl2pPr marL="406400" indent="-117475">
              <a:lnSpc>
                <a:spcPts val="1800"/>
              </a:lnSpc>
              <a:spcBef>
                <a:spcPts val="200"/>
              </a:spcBef>
              <a:buFont typeface=".AppleSystemUIFont"/>
              <a:buChar char="-"/>
              <a:tabLst/>
              <a:defRPr sz="1600"/>
            </a:lvl2pPr>
            <a:lvl3pPr marL="744538" indent="-109538">
              <a:lnSpc>
                <a:spcPts val="1800"/>
              </a:lnSpc>
              <a:spcBef>
                <a:spcPts val="200"/>
              </a:spcBef>
              <a:buFont typeface=".AppleSystemUIFont"/>
              <a:buChar char="-"/>
              <a:tabLst/>
              <a:defRPr sz="1600"/>
            </a:lvl3pPr>
            <a:lvl4pPr marL="1089025" indent="-117475">
              <a:lnSpc>
                <a:spcPts val="1800"/>
              </a:lnSpc>
              <a:spcBef>
                <a:spcPts val="200"/>
              </a:spcBef>
              <a:buFont typeface=".AppleSystemUIFont"/>
              <a:buChar char="-"/>
              <a:tabLst/>
              <a:defRPr sz="1600"/>
            </a:lvl4pPr>
            <a:lvl5pPr marL="1371600" indent="-109538">
              <a:lnSpc>
                <a:spcPts val="1800"/>
              </a:lnSpc>
              <a:spcBef>
                <a:spcPts val="200"/>
              </a:spcBef>
              <a:buFont typeface=".AppleSystemUIFont"/>
              <a:buChar char="-"/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45787F-938B-9342-8D9A-C5E2CC430F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3839" y="6318858"/>
            <a:ext cx="5295900" cy="3556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32C8D5F-A9AE-AD45-ACD2-E3A54FBF5CCF}"/>
              </a:ext>
            </a:extLst>
          </p:cNvPr>
          <p:cNvSpPr txBox="1">
            <a:spLocks/>
          </p:cNvSpPr>
          <p:nvPr userDrawn="1"/>
        </p:nvSpPr>
        <p:spPr>
          <a:xfrm>
            <a:off x="568513" y="6250136"/>
            <a:ext cx="340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96C3F04-664B-B342-927B-46E8DC764C6A}" type="slidenum">
              <a:rPr lang="en-US" sz="800" smtClean="0">
                <a:solidFill>
                  <a:schemeClr val="tx1"/>
                </a:solidFill>
              </a:rPr>
              <a:pPr algn="ctr"/>
              <a:t>‹#›</a:t>
            </a:fld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06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piration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C3E477-C878-F140-AD6E-2C5919FCC77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8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add. The Globe Lockup, word pairing, </a:t>
            </a:r>
            <a:br>
              <a:rPr lang="en-US" dirty="0"/>
            </a:br>
            <a:r>
              <a:rPr lang="en-US" dirty="0"/>
              <a:t>footer and page number should sit on top of photo.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9423EC-922F-1548-AACA-C8618C6AFA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155" y="6318858"/>
            <a:ext cx="5295900" cy="35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50B792-74F8-BF49-AEF9-19BF654CF3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7903" y="6123610"/>
            <a:ext cx="1920240" cy="689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792480"/>
            <a:ext cx="12505742" cy="2936078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5D7A3E-2038-8540-9844-F1FE62ADE324}"/>
              </a:ext>
            </a:extLst>
          </p:cNvPr>
          <p:cNvSpPr txBox="1">
            <a:spLocks/>
          </p:cNvSpPr>
          <p:nvPr userDrawn="1"/>
        </p:nvSpPr>
        <p:spPr>
          <a:xfrm>
            <a:off x="568513" y="6250136"/>
            <a:ext cx="340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96C3F04-664B-B342-927B-46E8DC764C6A}" type="slidenum">
              <a:rPr lang="en-US" sz="800" smtClean="0">
                <a:solidFill>
                  <a:schemeClr val="bg1"/>
                </a:solidFill>
              </a:rPr>
              <a:pPr algn="ctr"/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614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piration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C9A7F5-14DF-E34A-8B54-25DB4FC31C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26FCE3-E116-8145-BD0C-C3361946F1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8935" y="6322033"/>
            <a:ext cx="5295900" cy="35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50B792-74F8-BF49-AEF9-19BF654CF3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7903" y="6123610"/>
            <a:ext cx="1920240" cy="689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792480"/>
            <a:ext cx="12505742" cy="293607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F5D9BA2-2566-1147-BF2B-41CA27A501F0}"/>
              </a:ext>
            </a:extLst>
          </p:cNvPr>
          <p:cNvSpPr txBox="1">
            <a:spLocks/>
          </p:cNvSpPr>
          <p:nvPr userDrawn="1"/>
        </p:nvSpPr>
        <p:spPr>
          <a:xfrm>
            <a:off x="568513" y="6250136"/>
            <a:ext cx="340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96C3F04-664B-B342-927B-46E8DC764C6A}" type="slidenum">
              <a:rPr lang="en-US" sz="800" smtClean="0">
                <a:solidFill>
                  <a:schemeClr val="bg1"/>
                </a:solidFill>
              </a:rPr>
              <a:pPr algn="ctr"/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618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010D8A-0467-514D-BB67-B9D5B3DBDD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946" y="513762"/>
            <a:ext cx="11049000" cy="16261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5600"/>
              </a:lnSpc>
              <a:spcBef>
                <a:spcPts val="0"/>
              </a:spcBef>
              <a:buFontTx/>
              <a:buNone/>
              <a:defRPr sz="5400" spc="-150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Title styles and this can run two lines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DAF75A-984A-2A4F-8CC1-0B26272530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556" y="2194041"/>
            <a:ext cx="11049000" cy="935658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lnSpc>
                <a:spcPts val="3000"/>
              </a:lnSpc>
              <a:spcBef>
                <a:spcPts val="0"/>
              </a:spcBef>
              <a:buFontTx/>
              <a:buNone/>
              <a:defRPr sz="2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801A34-8E78-224B-B9C3-29038E7531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081" y="3249889"/>
            <a:ext cx="9099223" cy="2613581"/>
          </a:xfrm>
          <a:prstGeom prst="rect">
            <a:avLst/>
          </a:prstGeom>
        </p:spPr>
        <p:txBody>
          <a:bodyPr lIns="0" rIns="0"/>
          <a:lstStyle>
            <a:lvl1pPr>
              <a:lnSpc>
                <a:spcPts val="2600"/>
              </a:lnSpc>
              <a:spcBef>
                <a:spcPts val="300"/>
              </a:spcBef>
              <a:spcAft>
                <a:spcPts val="30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ts val="2600"/>
              </a:lnSpc>
              <a:spcBef>
                <a:spcPts val="300"/>
              </a:spcBef>
              <a:spcAft>
                <a:spcPts val="300"/>
              </a:spcAft>
              <a:defRPr sz="2400">
                <a:solidFill>
                  <a:schemeClr val="tx1"/>
                </a:solidFill>
              </a:defRPr>
            </a:lvl2pPr>
            <a:lvl3pPr>
              <a:lnSpc>
                <a:spcPts val="2600"/>
              </a:lnSpc>
              <a:spcBef>
                <a:spcPts val="300"/>
              </a:spcBef>
              <a:spcAft>
                <a:spcPts val="300"/>
              </a:spcAft>
              <a:defRPr sz="2400">
                <a:solidFill>
                  <a:schemeClr val="tx1"/>
                </a:solidFill>
              </a:defRPr>
            </a:lvl3pPr>
            <a:lvl4pPr>
              <a:lnSpc>
                <a:spcPts val="2600"/>
              </a:lnSpc>
              <a:spcBef>
                <a:spcPts val="300"/>
              </a:spcBef>
              <a:spcAft>
                <a:spcPts val="300"/>
              </a:spcAft>
              <a:defRPr sz="2400">
                <a:solidFill>
                  <a:schemeClr val="tx1"/>
                </a:solidFill>
              </a:defRPr>
            </a:lvl4pPr>
            <a:lvl5pPr>
              <a:lnSpc>
                <a:spcPts val="2600"/>
              </a:lnSpc>
              <a:spcBef>
                <a:spcPts val="300"/>
              </a:spcBef>
              <a:spcAft>
                <a:spcPts val="300"/>
              </a:spcAft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E1295F-EDF1-6948-8FF6-C07B67D770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3839" y="6318858"/>
            <a:ext cx="5295900" cy="3556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9685C2-2ECF-684F-BB5A-65F2CD4C4057}"/>
              </a:ext>
            </a:extLst>
          </p:cNvPr>
          <p:cNvSpPr txBox="1">
            <a:spLocks/>
          </p:cNvSpPr>
          <p:nvPr userDrawn="1"/>
        </p:nvSpPr>
        <p:spPr>
          <a:xfrm>
            <a:off x="568513" y="6250136"/>
            <a:ext cx="340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96C3F04-664B-B342-927B-46E8DC764C6A}" type="slidenum">
              <a:rPr lang="en-US" sz="800" smtClean="0">
                <a:solidFill>
                  <a:schemeClr val="tx1"/>
                </a:solidFill>
              </a:rPr>
              <a:pPr algn="ctr"/>
              <a:t>‹#›</a:t>
            </a:fld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904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F7451C-6DD0-7341-BDB6-69E76F9D0F39}"/>
              </a:ext>
            </a:extLst>
          </p:cNvPr>
          <p:cNvSpPr/>
          <p:nvPr userDrawn="1"/>
        </p:nvSpPr>
        <p:spPr>
          <a:xfrm>
            <a:off x="8116478" y="-1"/>
            <a:ext cx="4075522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010D8A-0467-514D-BB67-B9D5B3DBDD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946" y="513762"/>
            <a:ext cx="6440436" cy="16261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5600"/>
              </a:lnSpc>
              <a:spcBef>
                <a:spcPts val="0"/>
              </a:spcBef>
              <a:buFontTx/>
              <a:buNone/>
              <a:defRPr sz="5400" spc="-150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Title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DAF75A-984A-2A4F-8CC1-0B26272530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556" y="2194041"/>
            <a:ext cx="6421582" cy="935658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lnSpc>
                <a:spcPts val="3000"/>
              </a:lnSpc>
              <a:spcBef>
                <a:spcPts val="0"/>
              </a:spcBef>
              <a:buFontTx/>
              <a:buNone/>
              <a:defRPr sz="2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B76B3B-E8AC-9F42-9428-A164FE1407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5664" y="6121757"/>
            <a:ext cx="1922479" cy="68995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A2883-4567-2C46-84BB-A0725B4BEF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0" y="3297954"/>
            <a:ext cx="6421582" cy="2699107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lnSpc>
                <a:spcPts val="2600"/>
              </a:lnSpc>
              <a:spcBef>
                <a:spcPts val="300"/>
              </a:spcBef>
              <a:spcAft>
                <a:spcPts val="30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ts val="2600"/>
              </a:lnSpc>
              <a:spcBef>
                <a:spcPts val="300"/>
              </a:spcBef>
              <a:spcAft>
                <a:spcPts val="300"/>
              </a:spcAft>
              <a:defRPr sz="2400">
                <a:solidFill>
                  <a:schemeClr val="tx1"/>
                </a:solidFill>
              </a:defRPr>
            </a:lvl2pPr>
            <a:lvl3pPr>
              <a:lnSpc>
                <a:spcPts val="2600"/>
              </a:lnSpc>
              <a:spcBef>
                <a:spcPts val="300"/>
              </a:spcBef>
              <a:spcAft>
                <a:spcPts val="300"/>
              </a:spcAft>
              <a:defRPr sz="2400">
                <a:solidFill>
                  <a:schemeClr val="tx1"/>
                </a:solidFill>
              </a:defRPr>
            </a:lvl3pPr>
            <a:lvl4pPr>
              <a:lnSpc>
                <a:spcPts val="2600"/>
              </a:lnSpc>
              <a:spcBef>
                <a:spcPts val="300"/>
              </a:spcBef>
              <a:spcAft>
                <a:spcPts val="300"/>
              </a:spcAft>
              <a:defRPr sz="2400">
                <a:solidFill>
                  <a:schemeClr val="tx1"/>
                </a:solidFill>
              </a:defRPr>
            </a:lvl4pPr>
            <a:lvl5pPr>
              <a:lnSpc>
                <a:spcPts val="2600"/>
              </a:lnSpc>
              <a:spcBef>
                <a:spcPts val="300"/>
              </a:spcBef>
              <a:spcAft>
                <a:spcPts val="300"/>
              </a:spcAft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37492A-CF16-9547-8B30-2CC565DE1A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3839" y="6318858"/>
            <a:ext cx="5295900" cy="3556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4B7A92D-759F-8E40-9F6D-A540CFFE2B92}"/>
              </a:ext>
            </a:extLst>
          </p:cNvPr>
          <p:cNvSpPr txBox="1">
            <a:spLocks/>
          </p:cNvSpPr>
          <p:nvPr userDrawn="1"/>
        </p:nvSpPr>
        <p:spPr>
          <a:xfrm>
            <a:off x="568513" y="6250136"/>
            <a:ext cx="340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96C3F04-664B-B342-927B-46E8DC764C6A}" type="slidenum">
              <a:rPr lang="en-US" sz="800" smtClean="0">
                <a:solidFill>
                  <a:schemeClr val="tx1"/>
                </a:solidFill>
              </a:rPr>
              <a:pPr algn="ctr"/>
              <a:t>‹#›</a:t>
            </a:fld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168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010D8A-0467-514D-BB67-B9D5B3DBDD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946" y="513762"/>
            <a:ext cx="11049000" cy="16261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5600"/>
              </a:lnSpc>
              <a:spcBef>
                <a:spcPts val="0"/>
              </a:spcBef>
              <a:buFontTx/>
              <a:buNone/>
              <a:defRPr sz="5400" spc="-150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Title styles and this can run two lines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DAF75A-984A-2A4F-8CC1-0B26272530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556" y="2194041"/>
            <a:ext cx="11049000" cy="935658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lnSpc>
                <a:spcPts val="3000"/>
              </a:lnSpc>
              <a:spcBef>
                <a:spcPts val="0"/>
              </a:spcBef>
              <a:buFontTx/>
              <a:buNone/>
              <a:defRPr sz="2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23D2B2-5F94-BF45-96D5-C229BCB76B40}"/>
              </a:ext>
            </a:extLst>
          </p:cNvPr>
          <p:cNvSpPr/>
          <p:nvPr userDrawn="1"/>
        </p:nvSpPr>
        <p:spPr>
          <a:xfrm>
            <a:off x="0" y="3009900"/>
            <a:ext cx="12199136" cy="30326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4CD9BB-BD31-8342-A6F4-D832045082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3839" y="6318858"/>
            <a:ext cx="5295900" cy="3556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A55AB0-E3A4-EA49-972F-77142A285314}"/>
              </a:ext>
            </a:extLst>
          </p:cNvPr>
          <p:cNvSpPr txBox="1">
            <a:spLocks/>
          </p:cNvSpPr>
          <p:nvPr userDrawn="1"/>
        </p:nvSpPr>
        <p:spPr>
          <a:xfrm>
            <a:off x="568513" y="6250136"/>
            <a:ext cx="340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96C3F04-664B-B342-927B-46E8DC764C6A}" type="slidenum">
              <a:rPr lang="en-US" sz="800" smtClean="0">
                <a:solidFill>
                  <a:schemeClr val="tx1"/>
                </a:solidFill>
              </a:rPr>
              <a:pPr algn="ctr"/>
              <a:t>‹#›</a:t>
            </a:fld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125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ock Content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B316C6A-019D-8A49-BF01-7DCE284554BD}"/>
              </a:ext>
            </a:extLst>
          </p:cNvPr>
          <p:cNvGrpSpPr/>
          <p:nvPr userDrawn="1"/>
        </p:nvGrpSpPr>
        <p:grpSpPr>
          <a:xfrm>
            <a:off x="695227" y="2678363"/>
            <a:ext cx="7033967" cy="2836318"/>
            <a:chOff x="695227" y="2678362"/>
            <a:chExt cx="7033967" cy="28457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778381B-5841-1C42-AC19-233F5271518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95227" y="2678362"/>
              <a:ext cx="0" cy="2845743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4C86A2C-37D8-894D-BD0F-A6CE0650A0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211425" y="2678362"/>
              <a:ext cx="0" cy="2845743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150074F-DE84-ED40-AB44-67433EFC88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9194" y="2678362"/>
              <a:ext cx="0" cy="2845743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010D8A-0467-514D-BB67-B9D5B3DBDD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946" y="513762"/>
            <a:ext cx="11049000" cy="16261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5600"/>
              </a:lnSpc>
              <a:spcBef>
                <a:spcPts val="0"/>
              </a:spcBef>
              <a:buFontTx/>
              <a:buNone/>
              <a:defRPr sz="5400" spc="-150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Title styles and this can run two lines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DAF75A-984A-2A4F-8CC1-0B26272530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046" y="2569264"/>
            <a:ext cx="3116054" cy="709657"/>
          </a:xfrm>
          <a:prstGeom prst="rect">
            <a:avLst/>
          </a:prstGeom>
        </p:spPr>
        <p:txBody>
          <a:bodyPr lIns="0" tIns="0" rIns="0" anchor="t" anchorCtr="0"/>
          <a:lstStyle>
            <a:lvl1pPr marL="0" indent="0">
              <a:lnSpc>
                <a:spcPts val="5400"/>
              </a:lnSpc>
              <a:spcBef>
                <a:spcPts val="0"/>
              </a:spcBef>
              <a:buFontTx/>
              <a:buNone/>
              <a:defRPr sz="54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801A34-8E78-224B-B9C3-29038E7531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8047" y="3303639"/>
            <a:ext cx="3116054" cy="1934853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ts val="26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lnSpc>
                <a:spcPts val="26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lnSpc>
                <a:spcPts val="26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lnSpc>
                <a:spcPts val="26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D72D42A-2E11-A94F-AD84-69012ED6CEFB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451668" y="2569264"/>
            <a:ext cx="3187148" cy="724490"/>
          </a:xfrm>
          <a:prstGeom prst="rect">
            <a:avLst/>
          </a:prstGeom>
        </p:spPr>
        <p:txBody>
          <a:bodyPr lIns="0" tIns="0" rIns="0" anchor="t" anchorCtr="0"/>
          <a:lstStyle>
            <a:lvl1pPr marL="0" indent="0">
              <a:lnSpc>
                <a:spcPts val="5600"/>
              </a:lnSpc>
              <a:spcBef>
                <a:spcPts val="0"/>
              </a:spcBef>
              <a:buFontTx/>
              <a:buNone/>
              <a:defRPr sz="54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B2A1A1C-98F9-A34D-BD30-E7E2D317799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7980395" y="2569264"/>
            <a:ext cx="3520305" cy="724490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ts val="5600"/>
              </a:lnSpc>
              <a:spcBef>
                <a:spcPts val="0"/>
              </a:spcBef>
              <a:buFontTx/>
              <a:buNone/>
              <a:defRPr sz="54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F773DFD-EB97-C249-83DA-CA1EE859EC30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451668" y="3303639"/>
            <a:ext cx="3187148" cy="1934853"/>
          </a:xfrm>
          <a:prstGeom prst="rect">
            <a:avLst/>
          </a:prstGeom>
        </p:spPr>
        <p:txBody>
          <a:bodyPr lIns="0" tIns="0" rIns="0" anchor="t" anchorCtr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E928DA19-659F-8541-B861-FBE6F7108356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983833" y="3303639"/>
            <a:ext cx="3516867" cy="1934853"/>
          </a:xfrm>
          <a:prstGeom prst="rect">
            <a:avLst/>
          </a:prstGeom>
        </p:spPr>
        <p:txBody>
          <a:bodyPr lIns="0" tIns="0" rIns="0" anchor="t" anchorCtr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D8351F3-1482-4642-8FBF-68FC8BDB22F0}"/>
              </a:ext>
            </a:extLst>
          </p:cNvPr>
          <p:cNvGrpSpPr/>
          <p:nvPr userDrawn="1"/>
        </p:nvGrpSpPr>
        <p:grpSpPr>
          <a:xfrm>
            <a:off x="0" y="5436865"/>
            <a:ext cx="12251410" cy="276189"/>
            <a:chOff x="0" y="5436865"/>
            <a:chExt cx="12251410" cy="27618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C71DB45-0D5B-894B-A338-754E2D1F7CF7}"/>
                </a:ext>
              </a:extLst>
            </p:cNvPr>
            <p:cNvGrpSpPr/>
            <p:nvPr userDrawn="1"/>
          </p:nvGrpSpPr>
          <p:grpSpPr>
            <a:xfrm>
              <a:off x="1868" y="5436865"/>
              <a:ext cx="12249542" cy="212834"/>
              <a:chOff x="1868" y="5436865"/>
              <a:chExt cx="12249542" cy="21283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C8A4DE8-39B4-BA4C-B24E-7F0F8DCF2751}"/>
                  </a:ext>
                </a:extLst>
              </p:cNvPr>
              <p:cNvSpPr/>
              <p:nvPr userDrawn="1"/>
            </p:nvSpPr>
            <p:spPr>
              <a:xfrm>
                <a:off x="1868" y="5436865"/>
                <a:ext cx="881040" cy="21283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D6155A4-B09F-4642-9C96-74DD032BB04A}"/>
                  </a:ext>
                </a:extLst>
              </p:cNvPr>
              <p:cNvSpPr/>
              <p:nvPr userDrawn="1"/>
            </p:nvSpPr>
            <p:spPr>
              <a:xfrm>
                <a:off x="681771" y="5436865"/>
                <a:ext cx="3868800" cy="209563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286DC20-5994-1942-BBBD-745246B58611}"/>
                  </a:ext>
                </a:extLst>
              </p:cNvPr>
              <p:cNvSpPr/>
              <p:nvPr userDrawn="1"/>
            </p:nvSpPr>
            <p:spPr>
              <a:xfrm>
                <a:off x="4199786" y="5436865"/>
                <a:ext cx="4197424" cy="20956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227DC12-61D3-E048-8475-16A0709813D5}"/>
                  </a:ext>
                </a:extLst>
              </p:cNvPr>
              <p:cNvSpPr/>
              <p:nvPr userDrawn="1"/>
            </p:nvSpPr>
            <p:spPr>
              <a:xfrm>
                <a:off x="7715677" y="5436865"/>
                <a:ext cx="4223162" cy="20956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7E7D3FB-88D0-734E-A1C9-26E27291639A}"/>
                  </a:ext>
                </a:extLst>
              </p:cNvPr>
              <p:cNvSpPr/>
              <p:nvPr userDrawn="1"/>
            </p:nvSpPr>
            <p:spPr>
              <a:xfrm>
                <a:off x="11745502" y="5436865"/>
                <a:ext cx="505908" cy="21283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729EF50-5F9C-0041-89A7-41179EC37622}"/>
                </a:ext>
              </a:extLst>
            </p:cNvPr>
            <p:cNvSpPr/>
            <p:nvPr userDrawn="1"/>
          </p:nvSpPr>
          <p:spPr>
            <a:xfrm>
              <a:off x="0" y="5646427"/>
              <a:ext cx="12192000" cy="666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47A36F00-22D7-0043-80D8-26CBEC1BD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3839" y="6318858"/>
            <a:ext cx="5295900" cy="355600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4484F25E-75F0-7B4C-A8C8-57735CA2919C}"/>
              </a:ext>
            </a:extLst>
          </p:cNvPr>
          <p:cNvSpPr txBox="1">
            <a:spLocks/>
          </p:cNvSpPr>
          <p:nvPr userDrawn="1"/>
        </p:nvSpPr>
        <p:spPr>
          <a:xfrm>
            <a:off x="568513" y="6250136"/>
            <a:ext cx="340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96C3F04-664B-B342-927B-46E8DC764C6A}" type="slidenum">
              <a:rPr lang="en-US" sz="800" smtClean="0">
                <a:solidFill>
                  <a:schemeClr val="tx1"/>
                </a:solidFill>
              </a:rPr>
              <a:pPr algn="ctr"/>
              <a:t>‹#›</a:t>
            </a:fld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64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ock Content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B316C6A-019D-8A49-BF01-7DCE284554BD}"/>
              </a:ext>
            </a:extLst>
          </p:cNvPr>
          <p:cNvGrpSpPr/>
          <p:nvPr userDrawn="1"/>
        </p:nvGrpSpPr>
        <p:grpSpPr>
          <a:xfrm>
            <a:off x="695227" y="2678363"/>
            <a:ext cx="7033967" cy="2836318"/>
            <a:chOff x="695227" y="2678362"/>
            <a:chExt cx="7033967" cy="28457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778381B-5841-1C42-AC19-233F5271518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95227" y="2678362"/>
              <a:ext cx="0" cy="2845743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4C86A2C-37D8-894D-BD0F-A6CE0650A0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211425" y="2678362"/>
              <a:ext cx="0" cy="2845743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150074F-DE84-ED40-AB44-67433EFC88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9194" y="2678362"/>
              <a:ext cx="0" cy="2845743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010D8A-0467-514D-BB67-B9D5B3DBDD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946" y="513762"/>
            <a:ext cx="11049000" cy="16261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5600"/>
              </a:lnSpc>
              <a:spcBef>
                <a:spcPts val="0"/>
              </a:spcBef>
              <a:buFontTx/>
              <a:buNone/>
              <a:defRPr sz="5400" spc="-150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Title styles and this can run two lines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DAF75A-984A-2A4F-8CC1-0B26272530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046" y="2630845"/>
            <a:ext cx="3116054" cy="586494"/>
          </a:xfrm>
          <a:prstGeom prst="rect">
            <a:avLst/>
          </a:prstGeom>
        </p:spPr>
        <p:txBody>
          <a:bodyPr lIns="0" tIns="0" rIns="0" anchor="t" anchorCtr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6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801A34-8E78-224B-B9C3-29038E7531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8047" y="3303639"/>
            <a:ext cx="3116054" cy="1934853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ts val="26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lnSpc>
                <a:spcPts val="26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lnSpc>
                <a:spcPts val="26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lnSpc>
                <a:spcPts val="26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D72D42A-2E11-A94F-AD84-69012ED6CEFB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451668" y="2632133"/>
            <a:ext cx="3187148" cy="598752"/>
          </a:xfrm>
          <a:prstGeom prst="rect">
            <a:avLst/>
          </a:prstGeom>
        </p:spPr>
        <p:txBody>
          <a:bodyPr lIns="0" tIns="0" rIns="0" anchor="t" anchorCtr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6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B2A1A1C-98F9-A34D-BD30-E7E2D317799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7980395" y="2632133"/>
            <a:ext cx="3520305" cy="598752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6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F773DFD-EB97-C249-83DA-CA1EE859EC30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451668" y="3303639"/>
            <a:ext cx="3187148" cy="1934853"/>
          </a:xfrm>
          <a:prstGeom prst="rect">
            <a:avLst/>
          </a:prstGeom>
        </p:spPr>
        <p:txBody>
          <a:bodyPr lIns="0" tIns="0" rIns="0" anchor="t" anchorCtr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E928DA19-659F-8541-B861-FBE6F7108356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983833" y="3303639"/>
            <a:ext cx="3516867" cy="1934853"/>
          </a:xfrm>
          <a:prstGeom prst="rect">
            <a:avLst/>
          </a:prstGeom>
        </p:spPr>
        <p:txBody>
          <a:bodyPr lIns="0" tIns="0" rIns="0" anchor="t" anchorCtr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D8351F3-1482-4642-8FBF-68FC8BDB22F0}"/>
              </a:ext>
            </a:extLst>
          </p:cNvPr>
          <p:cNvGrpSpPr/>
          <p:nvPr userDrawn="1"/>
        </p:nvGrpSpPr>
        <p:grpSpPr>
          <a:xfrm>
            <a:off x="0" y="5436865"/>
            <a:ext cx="12259158" cy="276189"/>
            <a:chOff x="0" y="5436865"/>
            <a:chExt cx="12259158" cy="27618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C71DB45-0D5B-894B-A338-754E2D1F7CF7}"/>
                </a:ext>
              </a:extLst>
            </p:cNvPr>
            <p:cNvGrpSpPr/>
            <p:nvPr userDrawn="1"/>
          </p:nvGrpSpPr>
          <p:grpSpPr>
            <a:xfrm>
              <a:off x="1868" y="5436865"/>
              <a:ext cx="12257290" cy="212834"/>
              <a:chOff x="1868" y="5436865"/>
              <a:chExt cx="12257290" cy="21283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C8A4DE8-39B4-BA4C-B24E-7F0F8DCF2751}"/>
                  </a:ext>
                </a:extLst>
              </p:cNvPr>
              <p:cNvSpPr/>
              <p:nvPr userDrawn="1"/>
            </p:nvSpPr>
            <p:spPr>
              <a:xfrm>
                <a:off x="1868" y="5436865"/>
                <a:ext cx="881040" cy="21283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D6155A4-B09F-4642-9C96-74DD032BB04A}"/>
                  </a:ext>
                </a:extLst>
              </p:cNvPr>
              <p:cNvSpPr/>
              <p:nvPr userDrawn="1"/>
            </p:nvSpPr>
            <p:spPr>
              <a:xfrm>
                <a:off x="681771" y="5436865"/>
                <a:ext cx="3868800" cy="209563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286DC20-5994-1942-BBBD-745246B58611}"/>
                  </a:ext>
                </a:extLst>
              </p:cNvPr>
              <p:cNvSpPr/>
              <p:nvPr userDrawn="1"/>
            </p:nvSpPr>
            <p:spPr>
              <a:xfrm>
                <a:off x="4199786" y="5436865"/>
                <a:ext cx="4197424" cy="20956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227DC12-61D3-E048-8475-16A0709813D5}"/>
                  </a:ext>
                </a:extLst>
              </p:cNvPr>
              <p:cNvSpPr/>
              <p:nvPr userDrawn="1"/>
            </p:nvSpPr>
            <p:spPr>
              <a:xfrm>
                <a:off x="7715677" y="5436865"/>
                <a:ext cx="4223162" cy="20956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7E7D3FB-88D0-734E-A1C9-26E27291639A}"/>
                  </a:ext>
                </a:extLst>
              </p:cNvPr>
              <p:cNvSpPr/>
              <p:nvPr userDrawn="1"/>
            </p:nvSpPr>
            <p:spPr>
              <a:xfrm>
                <a:off x="11745501" y="5436865"/>
                <a:ext cx="513657" cy="21283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729EF50-5F9C-0041-89A7-41179EC37622}"/>
                </a:ext>
              </a:extLst>
            </p:cNvPr>
            <p:cNvSpPr/>
            <p:nvPr userDrawn="1"/>
          </p:nvSpPr>
          <p:spPr>
            <a:xfrm>
              <a:off x="0" y="5646427"/>
              <a:ext cx="12192000" cy="666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3E5C1B2-4758-F14B-8431-CC2C5D600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3839" y="6318858"/>
            <a:ext cx="5295900" cy="355600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AEC2AEE1-A606-7647-BAEC-F8AA8CB500EC}"/>
              </a:ext>
            </a:extLst>
          </p:cNvPr>
          <p:cNvSpPr txBox="1">
            <a:spLocks/>
          </p:cNvSpPr>
          <p:nvPr userDrawn="1"/>
        </p:nvSpPr>
        <p:spPr>
          <a:xfrm>
            <a:off x="568513" y="6250136"/>
            <a:ext cx="340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96C3F04-664B-B342-927B-46E8DC764C6A}" type="slidenum">
              <a:rPr lang="en-US" sz="800" smtClean="0">
                <a:solidFill>
                  <a:schemeClr val="tx1"/>
                </a:solidFill>
              </a:rPr>
              <a:pPr algn="ctr"/>
              <a:t>‹#›</a:t>
            </a:fld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169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loc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B316C6A-019D-8A49-BF01-7DCE284554BD}"/>
              </a:ext>
            </a:extLst>
          </p:cNvPr>
          <p:cNvGrpSpPr/>
          <p:nvPr userDrawn="1"/>
        </p:nvGrpSpPr>
        <p:grpSpPr>
          <a:xfrm>
            <a:off x="4211425" y="2678363"/>
            <a:ext cx="3517769" cy="2836318"/>
            <a:chOff x="4211425" y="2678362"/>
            <a:chExt cx="3517769" cy="284574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4C86A2C-37D8-894D-BD0F-A6CE0650A0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211425" y="2678362"/>
              <a:ext cx="0" cy="2845743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150074F-DE84-ED40-AB44-67433EFC88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9194" y="2678362"/>
              <a:ext cx="0" cy="2845743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010D8A-0467-514D-BB67-B9D5B3DBDD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946" y="513762"/>
            <a:ext cx="11049000" cy="16261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5600"/>
              </a:lnSpc>
              <a:spcBef>
                <a:spcPts val="0"/>
              </a:spcBef>
              <a:buFontTx/>
              <a:buNone/>
              <a:defRPr sz="5400" spc="-150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Title styles and this can run two lines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D72D42A-2E11-A94F-AD84-69012ED6CEFB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451668" y="2632133"/>
            <a:ext cx="3187148" cy="598752"/>
          </a:xfrm>
          <a:prstGeom prst="rect">
            <a:avLst/>
          </a:prstGeom>
        </p:spPr>
        <p:txBody>
          <a:bodyPr lIns="0" tIns="0" rIns="0" anchor="t" anchorCtr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6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B2A1A1C-98F9-A34D-BD30-E7E2D317799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7980395" y="2632133"/>
            <a:ext cx="3520305" cy="598752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6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F773DFD-EB97-C249-83DA-CA1EE859EC30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451668" y="3303639"/>
            <a:ext cx="3187148" cy="1934853"/>
          </a:xfrm>
          <a:prstGeom prst="rect">
            <a:avLst/>
          </a:prstGeom>
        </p:spPr>
        <p:txBody>
          <a:bodyPr lIns="0" tIns="0" rIns="0" anchor="t" anchorCtr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E928DA19-659F-8541-B861-FBE6F7108356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983833" y="3303639"/>
            <a:ext cx="3516867" cy="1934853"/>
          </a:xfrm>
          <a:prstGeom prst="rect">
            <a:avLst/>
          </a:prstGeom>
        </p:spPr>
        <p:txBody>
          <a:bodyPr lIns="0" tIns="0" rIns="0" anchor="t" anchorCtr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D8351F3-1482-4642-8FBF-68FC8BDB22F0}"/>
              </a:ext>
            </a:extLst>
          </p:cNvPr>
          <p:cNvGrpSpPr/>
          <p:nvPr userDrawn="1"/>
        </p:nvGrpSpPr>
        <p:grpSpPr>
          <a:xfrm>
            <a:off x="0" y="5436865"/>
            <a:ext cx="12251410" cy="276189"/>
            <a:chOff x="0" y="5436865"/>
            <a:chExt cx="12251410" cy="27618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C71DB45-0D5B-894B-A338-754E2D1F7CF7}"/>
                </a:ext>
              </a:extLst>
            </p:cNvPr>
            <p:cNvGrpSpPr/>
            <p:nvPr userDrawn="1"/>
          </p:nvGrpSpPr>
          <p:grpSpPr>
            <a:xfrm>
              <a:off x="1868" y="5436865"/>
              <a:ext cx="12249542" cy="212834"/>
              <a:chOff x="1868" y="5436865"/>
              <a:chExt cx="12249542" cy="21283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C8A4DE8-39B4-BA4C-B24E-7F0F8DCF2751}"/>
                  </a:ext>
                </a:extLst>
              </p:cNvPr>
              <p:cNvSpPr/>
              <p:nvPr userDrawn="1"/>
            </p:nvSpPr>
            <p:spPr>
              <a:xfrm>
                <a:off x="1868" y="5436865"/>
                <a:ext cx="881040" cy="21283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D6155A4-B09F-4642-9C96-74DD032BB04A}"/>
                  </a:ext>
                </a:extLst>
              </p:cNvPr>
              <p:cNvSpPr/>
              <p:nvPr userDrawn="1"/>
            </p:nvSpPr>
            <p:spPr>
              <a:xfrm>
                <a:off x="681771" y="5436865"/>
                <a:ext cx="3868800" cy="209563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286DC20-5994-1942-BBBD-745246B58611}"/>
                  </a:ext>
                </a:extLst>
              </p:cNvPr>
              <p:cNvSpPr/>
              <p:nvPr userDrawn="1"/>
            </p:nvSpPr>
            <p:spPr>
              <a:xfrm>
                <a:off x="4199786" y="5436865"/>
                <a:ext cx="4197424" cy="20956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227DC12-61D3-E048-8475-16A0709813D5}"/>
                  </a:ext>
                </a:extLst>
              </p:cNvPr>
              <p:cNvSpPr/>
              <p:nvPr userDrawn="1"/>
            </p:nvSpPr>
            <p:spPr>
              <a:xfrm>
                <a:off x="7715677" y="5436865"/>
                <a:ext cx="4223162" cy="20956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7E7D3FB-88D0-734E-A1C9-26E27291639A}"/>
                  </a:ext>
                </a:extLst>
              </p:cNvPr>
              <p:cNvSpPr/>
              <p:nvPr userDrawn="1"/>
            </p:nvSpPr>
            <p:spPr>
              <a:xfrm>
                <a:off x="11745502" y="5436865"/>
                <a:ext cx="505908" cy="21283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729EF50-5F9C-0041-89A7-41179EC37622}"/>
                </a:ext>
              </a:extLst>
            </p:cNvPr>
            <p:cNvSpPr/>
            <p:nvPr userDrawn="1"/>
          </p:nvSpPr>
          <p:spPr>
            <a:xfrm>
              <a:off x="0" y="5646427"/>
              <a:ext cx="12192000" cy="666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0D7EC2-417F-674D-9D0A-5511280B94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3839" y="6318858"/>
            <a:ext cx="5295900" cy="355600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6A3049C-9E89-3947-82EB-6E4BE3D6155C}"/>
              </a:ext>
            </a:extLst>
          </p:cNvPr>
          <p:cNvSpPr txBox="1">
            <a:spLocks/>
          </p:cNvSpPr>
          <p:nvPr userDrawn="1"/>
        </p:nvSpPr>
        <p:spPr>
          <a:xfrm>
            <a:off x="568513" y="6250136"/>
            <a:ext cx="340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96C3F04-664B-B342-927B-46E8DC764C6A}" type="slidenum">
              <a:rPr lang="en-US" sz="800" smtClean="0">
                <a:solidFill>
                  <a:schemeClr val="tx1"/>
                </a:solidFill>
              </a:rPr>
              <a:pPr algn="ctr"/>
              <a:t>‹#›</a:t>
            </a:fld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81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trum Content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A3C48E-E09C-1841-86F9-B9C8B09A5B32}"/>
              </a:ext>
            </a:extLst>
          </p:cNvPr>
          <p:cNvSpPr/>
          <p:nvPr userDrawn="1"/>
        </p:nvSpPr>
        <p:spPr>
          <a:xfrm>
            <a:off x="-37057" y="3606647"/>
            <a:ext cx="2192695" cy="20365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D1E22B-A13C-A940-A4A7-67A430A9CDB2}"/>
              </a:ext>
            </a:extLst>
          </p:cNvPr>
          <p:cNvSpPr/>
          <p:nvPr userDrawn="1"/>
        </p:nvSpPr>
        <p:spPr>
          <a:xfrm>
            <a:off x="2015678" y="3606647"/>
            <a:ext cx="2184375" cy="20365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AD72984-B1FA-E24E-8C35-0B834F112CE3}"/>
              </a:ext>
            </a:extLst>
          </p:cNvPr>
          <p:cNvSpPr/>
          <p:nvPr userDrawn="1"/>
        </p:nvSpPr>
        <p:spPr>
          <a:xfrm>
            <a:off x="4068413" y="3606647"/>
            <a:ext cx="2183575" cy="20365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6EDA364-846C-424E-8686-DDF474B75D41}"/>
              </a:ext>
            </a:extLst>
          </p:cNvPr>
          <p:cNvSpPr/>
          <p:nvPr userDrawn="1"/>
        </p:nvSpPr>
        <p:spPr>
          <a:xfrm>
            <a:off x="6120614" y="3606647"/>
            <a:ext cx="2183309" cy="20365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464A424-E9D9-BD40-9612-24FEC69DC84B}"/>
              </a:ext>
            </a:extLst>
          </p:cNvPr>
          <p:cNvSpPr/>
          <p:nvPr userDrawn="1"/>
        </p:nvSpPr>
        <p:spPr>
          <a:xfrm>
            <a:off x="8173349" y="3606647"/>
            <a:ext cx="2165236" cy="20365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BA1DD0-D502-1043-B868-6D2FDD957059}"/>
              </a:ext>
            </a:extLst>
          </p:cNvPr>
          <p:cNvSpPr/>
          <p:nvPr userDrawn="1"/>
        </p:nvSpPr>
        <p:spPr>
          <a:xfrm>
            <a:off x="10225284" y="3606647"/>
            <a:ext cx="2052735" cy="20365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729EF50-5F9C-0041-89A7-41179EC37622}"/>
              </a:ext>
            </a:extLst>
          </p:cNvPr>
          <p:cNvSpPr/>
          <p:nvPr userDrawn="1"/>
        </p:nvSpPr>
        <p:spPr>
          <a:xfrm>
            <a:off x="9330" y="5646427"/>
            <a:ext cx="12192000" cy="66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010D8A-0467-514D-BB67-B9D5B3DBDD2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66946" y="513762"/>
            <a:ext cx="11049000" cy="16261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5600"/>
              </a:lnSpc>
              <a:spcBef>
                <a:spcPts val="0"/>
              </a:spcBef>
              <a:buFontTx/>
              <a:buNone/>
              <a:defRPr sz="5400" spc="-150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Title styles and this can run two lines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801A34-8E78-224B-B9C3-29038E7531F6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3774" y="4703218"/>
            <a:ext cx="1981904" cy="721391"/>
          </a:xfrm>
          <a:prstGeom prst="rect">
            <a:avLst/>
          </a:prstGeom>
        </p:spPr>
        <p:txBody>
          <a:bodyPr lIns="0" tIns="0" rIns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lnSpc>
                <a:spcPts val="26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lnSpc>
                <a:spcPts val="26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lnSpc>
                <a:spcPts val="26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lnSpc>
                <a:spcPts val="26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F773DFD-EB97-C249-83DA-CA1EE859EC30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015679" y="4703218"/>
            <a:ext cx="2041116" cy="721391"/>
          </a:xfrm>
          <a:prstGeom prst="rect">
            <a:avLst/>
          </a:prstGeom>
        </p:spPr>
        <p:txBody>
          <a:bodyPr lIns="0" tIns="0" rIns="0" anchor="t" anchorCtr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E928DA19-659F-8541-B861-FBE6F7108356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084182" y="4703218"/>
            <a:ext cx="2008440" cy="721391"/>
          </a:xfrm>
          <a:prstGeom prst="rect">
            <a:avLst/>
          </a:prstGeom>
        </p:spPr>
        <p:txBody>
          <a:bodyPr lIns="0" tIns="0" rIns="0" anchor="t" anchorCtr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9D6E37D-4A41-1646-8B05-5C2F29404EBE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101209" y="4703218"/>
            <a:ext cx="2078860" cy="73105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3CE12BC-C64C-B244-9665-E6E4A6D0CAFC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191211" y="4703218"/>
            <a:ext cx="2033273" cy="72139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CDC56C09-A786-7B43-9834-50C4385F6526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10487608" y="4703218"/>
            <a:ext cx="1380931" cy="72139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8EF6D6A-3505-1048-827D-B9091385C9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3839" y="6318858"/>
            <a:ext cx="5295900" cy="3556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BE84A3-985E-B048-9E45-D8A11BA9E80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55304" y="3843250"/>
            <a:ext cx="914400" cy="9144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399D4E87-C623-0347-8308-63B5488D46E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559048" y="3843250"/>
            <a:ext cx="914400" cy="9144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40E9423F-B855-5144-991D-C3ECD4C6D3C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607438" y="3843250"/>
            <a:ext cx="914400" cy="9144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E1132F5A-8AA4-A544-906A-A55F8907C61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659373" y="3843250"/>
            <a:ext cx="914400" cy="9144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81ADF073-BA7A-4045-83D3-B85FE747856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711308" y="3843250"/>
            <a:ext cx="914400" cy="9144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B441CDCB-695D-574C-BAB0-263CE34B59B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0705654" y="3843250"/>
            <a:ext cx="914400" cy="9144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57EDEAC6-029C-5541-BAAD-200B8E010FE3}"/>
              </a:ext>
            </a:extLst>
          </p:cNvPr>
          <p:cNvSpPr txBox="1">
            <a:spLocks/>
          </p:cNvSpPr>
          <p:nvPr userDrawn="1"/>
        </p:nvSpPr>
        <p:spPr>
          <a:xfrm>
            <a:off x="568513" y="6250136"/>
            <a:ext cx="340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96C3F04-664B-B342-927B-46E8DC764C6A}" type="slidenum">
              <a:rPr lang="en-US" sz="800" smtClean="0">
                <a:solidFill>
                  <a:schemeClr val="tx1"/>
                </a:solidFill>
              </a:rPr>
              <a:pPr algn="ctr"/>
              <a:t>‹#›</a:t>
            </a:fld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05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ver - Optio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AA2DD-176F-D747-B199-5A45FFAFB3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59699" y="1232722"/>
            <a:ext cx="8284528" cy="2369699"/>
          </a:xfrm>
          <a:prstGeom prst="rect">
            <a:avLst/>
          </a:prstGeom>
        </p:spPr>
        <p:txBody>
          <a:bodyPr lIns="0" rIns="0" anchor="t" anchorCtr="0"/>
          <a:lstStyle>
            <a:lvl1pPr algn="l">
              <a:lnSpc>
                <a:spcPts val="6200"/>
              </a:lnSpc>
              <a:defRPr sz="60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Cover – Option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D923EE-BDE7-3843-996B-503D996983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16262" y="3102497"/>
            <a:ext cx="8227966" cy="733479"/>
          </a:xfrm>
          <a:prstGeom prst="rect">
            <a:avLst/>
          </a:prstGeom>
        </p:spPr>
        <p:txBody>
          <a:bodyPr lIns="0" rIns="0" anchor="t" anchorCtr="0"/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94A1AA0-DC03-9045-9F5A-1D798FF54EFF}"/>
              </a:ext>
            </a:extLst>
          </p:cNvPr>
          <p:cNvGrpSpPr/>
          <p:nvPr userDrawn="1"/>
        </p:nvGrpSpPr>
        <p:grpSpPr>
          <a:xfrm>
            <a:off x="0" y="0"/>
            <a:ext cx="3124201" cy="6860628"/>
            <a:chOff x="0" y="0"/>
            <a:chExt cx="3124201" cy="686062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3D866C-F756-F641-BA24-254A27F0C0B3}"/>
                </a:ext>
              </a:extLst>
            </p:cNvPr>
            <p:cNvSpPr/>
            <p:nvPr userDrawn="1"/>
          </p:nvSpPr>
          <p:spPr>
            <a:xfrm>
              <a:off x="0" y="0"/>
              <a:ext cx="1163781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2329DB-744C-3443-8073-31D95EE11EB7}"/>
                </a:ext>
              </a:extLst>
            </p:cNvPr>
            <p:cNvSpPr/>
            <p:nvPr userDrawn="1"/>
          </p:nvSpPr>
          <p:spPr>
            <a:xfrm>
              <a:off x="1043152" y="2628"/>
              <a:ext cx="1166647" cy="685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DD18C61-452C-B64B-80B8-F33804F61E76}"/>
                </a:ext>
              </a:extLst>
            </p:cNvPr>
            <p:cNvSpPr/>
            <p:nvPr userDrawn="1"/>
          </p:nvSpPr>
          <p:spPr>
            <a:xfrm>
              <a:off x="2083677" y="2628"/>
              <a:ext cx="1040524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4207AB1-A39A-074E-AE95-ED82B762AD2E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506835" y="4816754"/>
            <a:ext cx="8275974" cy="37010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8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defRPr sz="1600"/>
            </a:lvl1pPr>
            <a:lvl2pPr marL="6350" indent="0">
              <a:lnSpc>
                <a:spcPts val="18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tabLst/>
              <a:defRPr sz="1600"/>
            </a:lvl2pPr>
            <a:lvl3pPr marL="6350" indent="0">
              <a:lnSpc>
                <a:spcPts val="18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tabLst/>
              <a:defRPr sz="1600"/>
            </a:lvl3pPr>
            <a:lvl4pPr marL="6350" indent="0">
              <a:lnSpc>
                <a:spcPts val="18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tabLst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Speaker Name  |  Title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2007BA05-CBF1-3043-922F-69B29202970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506835" y="5196737"/>
            <a:ext cx="8275974" cy="33863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600"/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EB338A-344A-494E-8A32-E9C70216F9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16852" y="6226778"/>
            <a:ext cx="4216400" cy="50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9026A9-0B4E-0C46-AB75-38E3DFF9BC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7903" y="6123610"/>
            <a:ext cx="1920240" cy="68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515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2184">
          <p15:clr>
            <a:srgbClr val="FBAE40"/>
          </p15:clr>
        </p15:guide>
        <p15:guide id="4" orient="horz" pos="1176">
          <p15:clr>
            <a:srgbClr val="FBAE40"/>
          </p15:clr>
        </p15:guide>
        <p15:guide id="5" orient="horz" pos="3168">
          <p15:clr>
            <a:srgbClr val="FBAE40"/>
          </p15:clr>
        </p15:guide>
        <p15:guide id="6" orient="horz" pos="340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trum Content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DD1E22B-A13C-A940-A4A7-67A430A9CDB2}"/>
              </a:ext>
            </a:extLst>
          </p:cNvPr>
          <p:cNvSpPr/>
          <p:nvPr userDrawn="1"/>
        </p:nvSpPr>
        <p:spPr>
          <a:xfrm>
            <a:off x="9330" y="3606647"/>
            <a:ext cx="4235188" cy="20365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AD72984-B1FA-E24E-8C35-0B834F112CE3}"/>
              </a:ext>
            </a:extLst>
          </p:cNvPr>
          <p:cNvSpPr/>
          <p:nvPr userDrawn="1"/>
        </p:nvSpPr>
        <p:spPr>
          <a:xfrm>
            <a:off x="4060652" y="3606647"/>
            <a:ext cx="4162272" cy="20365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6EDA364-846C-424E-8686-DDF474B75D41}"/>
              </a:ext>
            </a:extLst>
          </p:cNvPr>
          <p:cNvSpPr/>
          <p:nvPr userDrawn="1"/>
        </p:nvSpPr>
        <p:spPr>
          <a:xfrm>
            <a:off x="8131344" y="3606647"/>
            <a:ext cx="4069986" cy="20365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729EF50-5F9C-0041-89A7-41179EC37622}"/>
              </a:ext>
            </a:extLst>
          </p:cNvPr>
          <p:cNvSpPr/>
          <p:nvPr userDrawn="1"/>
        </p:nvSpPr>
        <p:spPr>
          <a:xfrm>
            <a:off x="9330" y="5646427"/>
            <a:ext cx="12192000" cy="66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010D8A-0467-514D-BB67-B9D5B3DBDD2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66946" y="513762"/>
            <a:ext cx="11049000" cy="16261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5600"/>
              </a:lnSpc>
              <a:spcBef>
                <a:spcPts val="0"/>
              </a:spcBef>
              <a:buFontTx/>
              <a:buNone/>
              <a:defRPr sz="5400" spc="-150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Title styles and this can run two lines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801A34-8E78-224B-B9C3-29038E7531F6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84139" y="4703218"/>
            <a:ext cx="2901704" cy="721391"/>
          </a:xfrm>
          <a:prstGeom prst="rect">
            <a:avLst/>
          </a:prstGeom>
        </p:spPr>
        <p:txBody>
          <a:bodyPr lIns="0" tIns="0" rIns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lnSpc>
                <a:spcPts val="26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lnSpc>
                <a:spcPts val="26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lnSpc>
                <a:spcPts val="26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lnSpc>
                <a:spcPts val="26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F773DFD-EB97-C249-83DA-CA1EE859EC30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631604" y="4703218"/>
            <a:ext cx="2988399" cy="721391"/>
          </a:xfrm>
          <a:prstGeom prst="rect">
            <a:avLst/>
          </a:prstGeom>
        </p:spPr>
        <p:txBody>
          <a:bodyPr lIns="0" tIns="0" rIns="0" anchor="t" anchorCtr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E928DA19-659F-8541-B861-FBE6F7108356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741849" y="4703218"/>
            <a:ext cx="2940556" cy="721391"/>
          </a:xfrm>
          <a:prstGeom prst="rect">
            <a:avLst/>
          </a:prstGeom>
        </p:spPr>
        <p:txBody>
          <a:bodyPr lIns="0" tIns="0" rIns="0" anchor="t" anchorCtr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EFE1F4D7-EEB9-C340-987E-C27073A7777E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25556" y="2194041"/>
            <a:ext cx="11049000" cy="935658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lnSpc>
                <a:spcPts val="3000"/>
              </a:lnSpc>
              <a:spcBef>
                <a:spcPts val="0"/>
              </a:spcBef>
              <a:buFontTx/>
              <a:buNone/>
              <a:defRPr sz="2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8E9FDC8-8052-6949-AAC4-1F69D69E9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3839" y="6318858"/>
            <a:ext cx="5295900" cy="3556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F68A84-DBE0-354D-B547-B1FE08241B4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577791" y="3817297"/>
            <a:ext cx="914400" cy="88265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687C793E-F3C3-A349-ACAF-55CB952E9B6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622712" y="3817297"/>
            <a:ext cx="914400" cy="88265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50BDD4AF-3E1F-F043-B60F-9873BBDF414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09137" y="3817297"/>
            <a:ext cx="914400" cy="88265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01C1B15-ACF6-5C49-B850-0FB8680C558C}"/>
              </a:ext>
            </a:extLst>
          </p:cNvPr>
          <p:cNvSpPr txBox="1">
            <a:spLocks/>
          </p:cNvSpPr>
          <p:nvPr userDrawn="1"/>
        </p:nvSpPr>
        <p:spPr>
          <a:xfrm>
            <a:off x="568513" y="6250136"/>
            <a:ext cx="340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96C3F04-664B-B342-927B-46E8DC764C6A}" type="slidenum">
              <a:rPr lang="en-US" sz="800" smtClean="0">
                <a:solidFill>
                  <a:schemeClr val="tx1"/>
                </a:solidFill>
              </a:rPr>
              <a:pPr algn="ctr"/>
              <a:t>‹#›</a:t>
            </a:fld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568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trum Content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010D8A-0467-514D-BB67-B9D5B3DBDD2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66946" y="513762"/>
            <a:ext cx="11049000" cy="16261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5600"/>
              </a:lnSpc>
              <a:spcBef>
                <a:spcPts val="0"/>
              </a:spcBef>
              <a:buFontTx/>
              <a:buNone/>
              <a:defRPr sz="5400" spc="-150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Title styles and this can run two lines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A92D93-6658-4645-BFB8-CD8207E647F3}"/>
              </a:ext>
            </a:extLst>
          </p:cNvPr>
          <p:cNvGrpSpPr/>
          <p:nvPr userDrawn="1"/>
        </p:nvGrpSpPr>
        <p:grpSpPr>
          <a:xfrm>
            <a:off x="2798437" y="2834009"/>
            <a:ext cx="8327300" cy="2879045"/>
            <a:chOff x="2743729" y="2969243"/>
            <a:chExt cx="8327300" cy="287904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2ECBC33-09D6-D942-92F9-0BA1A3157472}"/>
                </a:ext>
              </a:extLst>
            </p:cNvPr>
            <p:cNvSpPr/>
            <p:nvPr userDrawn="1"/>
          </p:nvSpPr>
          <p:spPr>
            <a:xfrm>
              <a:off x="2824903" y="2969243"/>
              <a:ext cx="2550656" cy="28166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4B3F067-F1FD-4F4F-AEBE-3595B4998FEE}"/>
                </a:ext>
              </a:extLst>
            </p:cNvPr>
            <p:cNvSpPr/>
            <p:nvPr userDrawn="1"/>
          </p:nvSpPr>
          <p:spPr>
            <a:xfrm>
              <a:off x="5286795" y="2969243"/>
              <a:ext cx="523781" cy="281662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E18582E-9FB1-354A-8D15-95143E148C0E}"/>
                </a:ext>
              </a:extLst>
            </p:cNvPr>
            <p:cNvSpPr/>
            <p:nvPr userDrawn="1"/>
          </p:nvSpPr>
          <p:spPr>
            <a:xfrm>
              <a:off x="5688272" y="2969243"/>
              <a:ext cx="2559989" cy="281662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3619D80-62B5-C543-972B-E81076E206FF}"/>
                </a:ext>
              </a:extLst>
            </p:cNvPr>
            <p:cNvSpPr/>
            <p:nvPr userDrawn="1"/>
          </p:nvSpPr>
          <p:spPr>
            <a:xfrm>
              <a:off x="8159495" y="2969243"/>
              <a:ext cx="480651" cy="28166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464A424-E9D9-BD40-9612-24FEC69DC84B}"/>
                </a:ext>
              </a:extLst>
            </p:cNvPr>
            <p:cNvSpPr/>
            <p:nvPr userDrawn="1"/>
          </p:nvSpPr>
          <p:spPr>
            <a:xfrm>
              <a:off x="8560974" y="2969243"/>
              <a:ext cx="2463165" cy="28166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729EF50-5F9C-0041-89A7-41179EC37622}"/>
                </a:ext>
              </a:extLst>
            </p:cNvPr>
            <p:cNvSpPr/>
            <p:nvPr userDrawn="1"/>
          </p:nvSpPr>
          <p:spPr>
            <a:xfrm>
              <a:off x="2743729" y="5781661"/>
              <a:ext cx="8327300" cy="666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Freeform 31">
            <a:extLst>
              <a:ext uri="{FF2B5EF4-FFF2-40B4-BE49-F238E27FC236}">
                <a16:creationId xmlns:a16="http://schemas.microsoft.com/office/drawing/2014/main" id="{E05A899B-273E-1340-B086-3A1CF7D305C3}"/>
              </a:ext>
            </a:extLst>
          </p:cNvPr>
          <p:cNvSpPr>
            <a:spLocks/>
          </p:cNvSpPr>
          <p:nvPr userDrawn="1"/>
        </p:nvSpPr>
        <p:spPr bwMode="auto">
          <a:xfrm>
            <a:off x="5452495" y="4153864"/>
            <a:ext cx="176212" cy="447386"/>
          </a:xfrm>
          <a:custGeom>
            <a:avLst/>
            <a:gdLst>
              <a:gd name="T0" fmla="*/ 2147483647 w 302"/>
              <a:gd name="T1" fmla="*/ 2147483647 h 930"/>
              <a:gd name="T2" fmla="*/ 2147483647 w 302"/>
              <a:gd name="T3" fmla="*/ 2147483647 h 930"/>
              <a:gd name="T4" fmla="*/ 2147483647 w 302"/>
              <a:gd name="T5" fmla="*/ 2147483647 h 930"/>
              <a:gd name="T6" fmla="*/ 2147483647 w 302"/>
              <a:gd name="T7" fmla="*/ 2147483647 h 930"/>
              <a:gd name="T8" fmla="*/ 2147483647 w 302"/>
              <a:gd name="T9" fmla="*/ 2147483647 h 930"/>
              <a:gd name="T10" fmla="*/ 2147483647 w 302"/>
              <a:gd name="T11" fmla="*/ 2147483647 h 930"/>
              <a:gd name="T12" fmla="*/ 2147483647 w 302"/>
              <a:gd name="T13" fmla="*/ 2147483647 h 930"/>
              <a:gd name="T14" fmla="*/ 2147483647 w 302"/>
              <a:gd name="T15" fmla="*/ 2147483647 h 930"/>
              <a:gd name="T16" fmla="*/ 2147483647 w 302"/>
              <a:gd name="T17" fmla="*/ 2147483647 h 930"/>
              <a:gd name="T18" fmla="*/ 2147483647 w 302"/>
              <a:gd name="T19" fmla="*/ 2147483647 h 930"/>
              <a:gd name="T20" fmla="*/ 2147483647 w 302"/>
              <a:gd name="T21" fmla="*/ 2147483647 h 930"/>
              <a:gd name="T22" fmla="*/ 2147483647 w 302"/>
              <a:gd name="T23" fmla="*/ 2147483647 h 9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02" h="930">
                <a:moveTo>
                  <a:pt x="17" y="930"/>
                </a:moveTo>
                <a:cubicBezTo>
                  <a:pt x="15" y="930"/>
                  <a:pt x="12" y="929"/>
                  <a:pt x="9" y="928"/>
                </a:cubicBezTo>
                <a:cubicBezTo>
                  <a:pt x="3" y="923"/>
                  <a:pt x="0" y="914"/>
                  <a:pt x="5" y="907"/>
                </a:cubicBezTo>
                <a:cubicBezTo>
                  <a:pt x="257" y="508"/>
                  <a:pt x="257" y="508"/>
                  <a:pt x="257" y="508"/>
                </a:cubicBezTo>
                <a:cubicBezTo>
                  <a:pt x="271" y="485"/>
                  <a:pt x="271" y="447"/>
                  <a:pt x="257" y="424"/>
                </a:cubicBezTo>
                <a:cubicBezTo>
                  <a:pt x="5" y="24"/>
                  <a:pt x="5" y="24"/>
                  <a:pt x="5" y="24"/>
                </a:cubicBezTo>
                <a:cubicBezTo>
                  <a:pt x="0" y="17"/>
                  <a:pt x="3" y="8"/>
                  <a:pt x="9" y="4"/>
                </a:cubicBezTo>
                <a:cubicBezTo>
                  <a:pt x="16" y="0"/>
                  <a:pt x="25" y="2"/>
                  <a:pt x="30" y="9"/>
                </a:cubicBezTo>
                <a:cubicBezTo>
                  <a:pt x="282" y="408"/>
                  <a:pt x="282" y="408"/>
                  <a:pt x="282" y="408"/>
                </a:cubicBezTo>
                <a:cubicBezTo>
                  <a:pt x="302" y="441"/>
                  <a:pt x="302" y="491"/>
                  <a:pt x="282" y="523"/>
                </a:cubicBezTo>
                <a:cubicBezTo>
                  <a:pt x="30" y="923"/>
                  <a:pt x="30" y="923"/>
                  <a:pt x="30" y="923"/>
                </a:cubicBezTo>
                <a:cubicBezTo>
                  <a:pt x="27" y="927"/>
                  <a:pt x="22" y="930"/>
                  <a:pt x="17" y="93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Freeform 31">
            <a:extLst>
              <a:ext uri="{FF2B5EF4-FFF2-40B4-BE49-F238E27FC236}">
                <a16:creationId xmlns:a16="http://schemas.microsoft.com/office/drawing/2014/main" id="{531B6629-436D-2F45-9916-73D75B87B725}"/>
              </a:ext>
            </a:extLst>
          </p:cNvPr>
          <p:cNvSpPr>
            <a:spLocks/>
          </p:cNvSpPr>
          <p:nvPr userDrawn="1"/>
        </p:nvSpPr>
        <p:spPr bwMode="auto">
          <a:xfrm>
            <a:off x="8332641" y="4153864"/>
            <a:ext cx="176212" cy="447386"/>
          </a:xfrm>
          <a:custGeom>
            <a:avLst/>
            <a:gdLst>
              <a:gd name="T0" fmla="*/ 2147483647 w 302"/>
              <a:gd name="T1" fmla="*/ 2147483647 h 930"/>
              <a:gd name="T2" fmla="*/ 2147483647 w 302"/>
              <a:gd name="T3" fmla="*/ 2147483647 h 930"/>
              <a:gd name="T4" fmla="*/ 2147483647 w 302"/>
              <a:gd name="T5" fmla="*/ 2147483647 h 930"/>
              <a:gd name="T6" fmla="*/ 2147483647 w 302"/>
              <a:gd name="T7" fmla="*/ 2147483647 h 930"/>
              <a:gd name="T8" fmla="*/ 2147483647 w 302"/>
              <a:gd name="T9" fmla="*/ 2147483647 h 930"/>
              <a:gd name="T10" fmla="*/ 2147483647 w 302"/>
              <a:gd name="T11" fmla="*/ 2147483647 h 930"/>
              <a:gd name="T12" fmla="*/ 2147483647 w 302"/>
              <a:gd name="T13" fmla="*/ 2147483647 h 930"/>
              <a:gd name="T14" fmla="*/ 2147483647 w 302"/>
              <a:gd name="T15" fmla="*/ 2147483647 h 930"/>
              <a:gd name="T16" fmla="*/ 2147483647 w 302"/>
              <a:gd name="T17" fmla="*/ 2147483647 h 930"/>
              <a:gd name="T18" fmla="*/ 2147483647 w 302"/>
              <a:gd name="T19" fmla="*/ 2147483647 h 930"/>
              <a:gd name="T20" fmla="*/ 2147483647 w 302"/>
              <a:gd name="T21" fmla="*/ 2147483647 h 930"/>
              <a:gd name="T22" fmla="*/ 2147483647 w 302"/>
              <a:gd name="T23" fmla="*/ 2147483647 h 9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02" h="930">
                <a:moveTo>
                  <a:pt x="17" y="930"/>
                </a:moveTo>
                <a:cubicBezTo>
                  <a:pt x="15" y="930"/>
                  <a:pt x="12" y="929"/>
                  <a:pt x="9" y="928"/>
                </a:cubicBezTo>
                <a:cubicBezTo>
                  <a:pt x="3" y="923"/>
                  <a:pt x="0" y="914"/>
                  <a:pt x="5" y="907"/>
                </a:cubicBezTo>
                <a:cubicBezTo>
                  <a:pt x="257" y="508"/>
                  <a:pt x="257" y="508"/>
                  <a:pt x="257" y="508"/>
                </a:cubicBezTo>
                <a:cubicBezTo>
                  <a:pt x="271" y="485"/>
                  <a:pt x="271" y="447"/>
                  <a:pt x="257" y="424"/>
                </a:cubicBezTo>
                <a:cubicBezTo>
                  <a:pt x="5" y="24"/>
                  <a:pt x="5" y="24"/>
                  <a:pt x="5" y="24"/>
                </a:cubicBezTo>
                <a:cubicBezTo>
                  <a:pt x="0" y="17"/>
                  <a:pt x="3" y="8"/>
                  <a:pt x="9" y="4"/>
                </a:cubicBezTo>
                <a:cubicBezTo>
                  <a:pt x="16" y="0"/>
                  <a:pt x="25" y="2"/>
                  <a:pt x="30" y="9"/>
                </a:cubicBezTo>
                <a:cubicBezTo>
                  <a:pt x="282" y="408"/>
                  <a:pt x="282" y="408"/>
                  <a:pt x="282" y="408"/>
                </a:cubicBezTo>
                <a:cubicBezTo>
                  <a:pt x="302" y="441"/>
                  <a:pt x="302" y="491"/>
                  <a:pt x="282" y="523"/>
                </a:cubicBezTo>
                <a:cubicBezTo>
                  <a:pt x="30" y="923"/>
                  <a:pt x="30" y="923"/>
                  <a:pt x="30" y="923"/>
                </a:cubicBezTo>
                <a:cubicBezTo>
                  <a:pt x="27" y="927"/>
                  <a:pt x="22" y="930"/>
                  <a:pt x="17" y="93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801A34-8E78-224B-B9C3-29038E7531F6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879611" y="3854966"/>
            <a:ext cx="2466055" cy="573908"/>
          </a:xfrm>
          <a:prstGeom prst="rect">
            <a:avLst/>
          </a:prstGeom>
        </p:spPr>
        <p:txBody>
          <a:bodyPr lIns="0" tIns="0" rIns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lnSpc>
                <a:spcPts val="26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lnSpc>
                <a:spcPts val="26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lnSpc>
                <a:spcPts val="26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lnSpc>
                <a:spcPts val="26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F773DFD-EB97-C249-83DA-CA1EE859EC30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982754" y="4473359"/>
            <a:ext cx="2184621" cy="1114637"/>
          </a:xfrm>
          <a:prstGeom prst="rect">
            <a:avLst/>
          </a:prstGeom>
        </p:spPr>
        <p:txBody>
          <a:bodyPr lIns="0" tIns="0" rIns="0" anchor="t" anchorCtr="0"/>
          <a:lstStyle>
            <a:lvl1pPr marL="177800" indent="-177800" algn="l">
              <a:lnSpc>
                <a:spcPts val="1800"/>
              </a:lnSpc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 </a:t>
            </a:r>
            <a:br>
              <a:rPr lang="en-US" dirty="0"/>
            </a:br>
            <a:r>
              <a:rPr lang="en-US" dirty="0"/>
              <a:t>styles</a:t>
            </a:r>
          </a:p>
          <a:p>
            <a:pPr lvl="0"/>
            <a:r>
              <a:rPr lang="en-US" dirty="0"/>
              <a:t>Click to edit text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E928DA19-659F-8541-B861-FBE6F7108356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5742980" y="3854966"/>
            <a:ext cx="2482832" cy="573908"/>
          </a:xfrm>
          <a:prstGeom prst="rect">
            <a:avLst/>
          </a:prstGeom>
        </p:spPr>
        <p:txBody>
          <a:bodyPr lIns="0" tIns="0" rIns="0" anchor="t" anchorCtr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9D6E37D-4A41-1646-8B05-5C2F29404EBE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5830210" y="4473359"/>
            <a:ext cx="2251534" cy="1114637"/>
          </a:xfrm>
          <a:prstGeom prst="rect">
            <a:avLst/>
          </a:prstGeom>
        </p:spPr>
        <p:txBody>
          <a:bodyPr/>
          <a:lstStyle>
            <a:lvl1pPr marL="177800" indent="-177800" algn="l">
              <a:lnSpc>
                <a:spcPts val="1800"/>
              </a:lnSpc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  <a:p>
            <a:pPr lvl="0"/>
            <a:r>
              <a:rPr lang="en-US" dirty="0"/>
              <a:t>Click to edit text</a:t>
            </a:r>
            <a:br>
              <a:rPr lang="en-US" dirty="0"/>
            </a:br>
            <a:r>
              <a:rPr lang="en-US" dirty="0"/>
              <a:t>styles</a:t>
            </a:r>
          </a:p>
          <a:p>
            <a:pPr lvl="0"/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3CE12BC-C64C-B244-9665-E6E4A6D0CAFC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827312" y="4473359"/>
            <a:ext cx="2077408" cy="1038887"/>
          </a:xfrm>
          <a:prstGeom prst="rect">
            <a:avLst/>
          </a:prstGeom>
        </p:spPr>
        <p:txBody>
          <a:bodyPr/>
          <a:lstStyle>
            <a:lvl1pPr marL="177800" indent="-177800" algn="l">
              <a:lnSpc>
                <a:spcPts val="1800"/>
              </a:lnSpc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CDC56C09-A786-7B43-9834-50C4385F6526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8657349" y="3854966"/>
            <a:ext cx="2379829" cy="57390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63068D9-4FAD-2449-8154-699CFDC22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3839" y="6318858"/>
            <a:ext cx="5295900" cy="3556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F2D3DC-B3A0-E643-B11A-F6BF27BBDA4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649663" y="3050705"/>
            <a:ext cx="930275" cy="87583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 icon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680E3A86-E84D-554A-9D8A-D38DB556C31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19258" y="3050705"/>
            <a:ext cx="930275" cy="87583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 icon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D5A2E966-B5A6-1848-85CF-0A8B05DF976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382125" y="3050705"/>
            <a:ext cx="930275" cy="87583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 icon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8EA873A6-6392-E84D-8DE0-0481625E8714}"/>
              </a:ext>
            </a:extLst>
          </p:cNvPr>
          <p:cNvSpPr txBox="1">
            <a:spLocks/>
          </p:cNvSpPr>
          <p:nvPr userDrawn="1"/>
        </p:nvSpPr>
        <p:spPr>
          <a:xfrm>
            <a:off x="568513" y="6250136"/>
            <a:ext cx="340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96C3F04-664B-B342-927B-46E8DC764C6A}" type="slidenum">
              <a:rPr lang="en-US" sz="800" smtClean="0">
                <a:solidFill>
                  <a:schemeClr val="tx1"/>
                </a:solidFill>
              </a:rPr>
              <a:pPr algn="ctr"/>
              <a:t>‹#›</a:t>
            </a:fld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187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- AT&amp;T Busine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7BAA98-E8C2-D848-BBE9-5611EEE237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104" y="2240280"/>
            <a:ext cx="6420617" cy="23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18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- AT&amp;T Busines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2EE53F-19A0-E74A-B4AB-6C8B0833AF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360" y="2240280"/>
            <a:ext cx="6420617" cy="23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32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- AT&amp;T Busines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8A37C2-7F3C-564E-B294-3CDB62B3A2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104" y="2240280"/>
            <a:ext cx="6420617" cy="23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7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ption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78526" y="6061077"/>
            <a:ext cx="511308" cy="511174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8930" y="594859"/>
            <a:ext cx="5611284" cy="244486"/>
          </a:xfrm>
        </p:spPr>
        <p:txBody>
          <a:bodyPr/>
          <a:lstStyle>
            <a:lvl1pPr marL="0" indent="0">
              <a:spcAft>
                <a:spcPts val="400"/>
              </a:spcAft>
              <a:buFontTx/>
              <a:buNone/>
              <a:defRPr sz="1399" b="0" i="0">
                <a:solidFill>
                  <a:schemeClr val="bg2"/>
                </a:solidFill>
              </a:defRPr>
            </a:lvl1pPr>
            <a:lvl2pPr marL="0" indent="0">
              <a:spcAft>
                <a:spcPts val="400"/>
              </a:spcAft>
              <a:buFontTx/>
              <a:buNone/>
              <a:defRPr sz="1399">
                <a:solidFill>
                  <a:schemeClr val="bg2"/>
                </a:solidFill>
              </a:defRPr>
            </a:lvl2pPr>
            <a:lvl3pPr marL="0" indent="0">
              <a:spcAft>
                <a:spcPts val="400"/>
              </a:spcAft>
              <a:buFontTx/>
              <a:buNone/>
              <a:defRPr sz="1399">
                <a:solidFill>
                  <a:schemeClr val="bg2"/>
                </a:solidFill>
              </a:defRPr>
            </a:lvl3pPr>
            <a:lvl4pPr marL="0" indent="0">
              <a:spcAft>
                <a:spcPts val="400"/>
              </a:spcAft>
              <a:buFontTx/>
              <a:buNone/>
              <a:defRPr sz="1399">
                <a:solidFill>
                  <a:schemeClr val="bg2"/>
                </a:solidFill>
              </a:defRPr>
            </a:lvl4pPr>
            <a:lvl5pPr marL="0" indent="0">
              <a:spcAft>
                <a:spcPts val="400"/>
              </a:spcAft>
              <a:buFontTx/>
              <a:buNone/>
              <a:defRPr sz="1399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928" y="927100"/>
            <a:ext cx="11211984" cy="1523098"/>
          </a:xfrm>
          <a:effectLst/>
        </p:spPr>
        <p:txBody>
          <a:bodyPr anchor="b" anchorCtr="0"/>
          <a:lstStyle>
            <a:lvl1pPr>
              <a:lnSpc>
                <a:spcPct val="82000"/>
              </a:lnSpc>
              <a:spcAft>
                <a:spcPts val="799"/>
              </a:spcAft>
              <a:defRPr sz="359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98929" y="2459736"/>
            <a:ext cx="11216640" cy="914400"/>
          </a:xfrm>
          <a:effectLst/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8930" y="3474723"/>
            <a:ext cx="5611284" cy="233521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bg2"/>
                </a:solidFill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bg2"/>
                </a:solidFill>
              </a:defRPr>
            </a:lvl2pPr>
            <a:lvl3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bg2"/>
                </a:solidFill>
              </a:defRPr>
            </a:lvl3pPr>
            <a:lvl4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bg2"/>
                </a:solidFill>
              </a:defRPr>
            </a:lvl4pPr>
            <a:lvl5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99195" y="6329848"/>
            <a:ext cx="6847288" cy="2741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defTabSz="457200">
              <a:lnSpc>
                <a:spcPts val="749"/>
              </a:lnSpc>
              <a:defRPr/>
            </a:pPr>
            <a:r>
              <a:rPr lang="en-US" sz="600" dirty="0">
                <a:solidFill>
                  <a:prstClr val="white"/>
                </a:solidFill>
              </a:rPr>
              <a:t>© 2016 AT&amp;T Intellectual Property. All rights reserved. AT&amp;T, Globe logo, Mobilizing Your World and DIRECTV are registered trademarks and service marks of AT&amp;T Intellectual Property and/or AT&amp;T affiliated companies. All other marks are the property of their respective owners. AT&amp;T Proprietary (Internal Use Only). Not for use or disclosure outside the AT&amp;T companies except under written agreement.</a:t>
            </a:r>
          </a:p>
        </p:txBody>
      </p:sp>
    </p:spTree>
    <p:extLst>
      <p:ext uri="{BB962C8B-B14F-4D97-AF65-F5344CB8AC3E}">
        <p14:creationId xmlns:p14="http://schemas.microsoft.com/office/powerpoint/2010/main" val="773950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93238" y="6075786"/>
            <a:ext cx="496596" cy="496467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9196" y="594859"/>
            <a:ext cx="5611284" cy="244486"/>
          </a:xfrm>
        </p:spPr>
        <p:txBody>
          <a:bodyPr/>
          <a:lstStyle>
            <a:lvl1pPr marL="0" indent="0">
              <a:spcAft>
                <a:spcPts val="400"/>
              </a:spcAft>
              <a:buFontTx/>
              <a:buNone/>
              <a:defRPr sz="1399">
                <a:solidFill>
                  <a:schemeClr val="tx2"/>
                </a:solidFill>
              </a:defRPr>
            </a:lvl1pPr>
            <a:lvl2pPr marL="0" indent="0">
              <a:spcAft>
                <a:spcPts val="400"/>
              </a:spcAft>
              <a:buFontTx/>
              <a:buNone/>
              <a:defRPr sz="1399">
                <a:solidFill>
                  <a:schemeClr val="tx2"/>
                </a:solidFill>
              </a:defRPr>
            </a:lvl2pPr>
            <a:lvl3pPr marL="0" indent="0">
              <a:spcAft>
                <a:spcPts val="400"/>
              </a:spcAft>
              <a:buFontTx/>
              <a:buNone/>
              <a:defRPr sz="1399">
                <a:solidFill>
                  <a:schemeClr val="tx2"/>
                </a:solidFill>
              </a:defRPr>
            </a:lvl3pPr>
            <a:lvl4pPr marL="0" indent="0">
              <a:spcAft>
                <a:spcPts val="400"/>
              </a:spcAft>
              <a:buFontTx/>
              <a:buNone/>
              <a:defRPr sz="1399">
                <a:solidFill>
                  <a:schemeClr val="tx2"/>
                </a:solidFill>
              </a:defRPr>
            </a:lvl4pPr>
            <a:lvl5pPr marL="0" indent="0">
              <a:spcAft>
                <a:spcPts val="400"/>
              </a:spcAft>
              <a:buFontTx/>
              <a:buNone/>
              <a:defRPr sz="1399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94" y="939800"/>
            <a:ext cx="11211984" cy="1511764"/>
          </a:xfrm>
        </p:spPr>
        <p:txBody>
          <a:bodyPr anchor="b" anchorCtr="0"/>
          <a:lstStyle>
            <a:lvl1pPr>
              <a:lnSpc>
                <a:spcPct val="82000"/>
              </a:lnSpc>
              <a:spcAft>
                <a:spcPts val="799"/>
              </a:spcAft>
              <a:defRPr sz="359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99194" y="2459736"/>
            <a:ext cx="11216640" cy="914400"/>
          </a:xfrm>
        </p:spPr>
        <p:txBody>
          <a:bodyPr/>
          <a:lstStyle>
            <a:lvl1pPr>
              <a:defRPr sz="2398" baseline="0"/>
            </a:lvl1pPr>
            <a:lvl2pPr>
              <a:defRPr sz="1998" baseline="0"/>
            </a:lvl2pPr>
            <a:lvl3pPr>
              <a:defRPr sz="1998" baseline="0"/>
            </a:lvl3pPr>
            <a:lvl4pPr>
              <a:defRPr sz="1998" baseline="0"/>
            </a:lvl4pPr>
            <a:lvl5pPr>
              <a:defRPr sz="1998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9196" y="3474723"/>
            <a:ext cx="5611284" cy="233521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 baseline="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 baseline="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99195" y="6329848"/>
            <a:ext cx="6847288" cy="2741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defTabSz="457200">
              <a:lnSpc>
                <a:spcPts val="749"/>
              </a:lnSpc>
              <a:defRPr/>
            </a:pPr>
            <a:r>
              <a:rPr lang="en-US" sz="600" dirty="0">
                <a:solidFill>
                  <a:srgbClr val="000000"/>
                </a:solidFill>
              </a:rPr>
              <a:t>© 2016 AT&amp;T Intellectual Property. All rights reserved. AT&amp;T, Globe logo, Mobilizing Your World and DIRECTV are registered trademarks and service marks of AT&amp;T Intellectual Property and/or AT&amp;T affiliated companies. All other marks are the property of their respective owners. AT&amp;T Proprietary (Internal Use Only). Not for use or disclosure outside the AT&amp;T companies except under written agreement.</a:t>
            </a:r>
          </a:p>
        </p:txBody>
      </p:sp>
    </p:spTree>
    <p:extLst>
      <p:ext uri="{BB962C8B-B14F-4D97-AF65-F5344CB8AC3E}">
        <p14:creationId xmlns:p14="http://schemas.microsoft.com/office/powerpoint/2010/main" val="3100152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ption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93238" y="6075786"/>
            <a:ext cx="496596" cy="496467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8930" y="594859"/>
            <a:ext cx="5611284" cy="244486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400"/>
              </a:spcAft>
              <a:buFontTx/>
              <a:buNone/>
              <a:defRPr sz="1399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Aft>
                <a:spcPts val="400"/>
              </a:spcAft>
              <a:buFontTx/>
              <a:buNone/>
              <a:defRPr sz="1399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400"/>
              </a:spcAft>
              <a:buFontTx/>
              <a:buNone/>
              <a:defRPr sz="1399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400"/>
              </a:spcAft>
              <a:buFontTx/>
              <a:buNone/>
              <a:defRPr sz="1399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400"/>
              </a:spcAft>
              <a:buFontTx/>
              <a:buNone/>
              <a:defRPr sz="1399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928" y="939803"/>
            <a:ext cx="11211984" cy="1511763"/>
          </a:xfrm>
        </p:spPr>
        <p:txBody>
          <a:bodyPr anchor="b" anchorCtr="0"/>
          <a:lstStyle>
            <a:lvl1pPr>
              <a:lnSpc>
                <a:spcPct val="82000"/>
              </a:lnSpc>
              <a:spcAft>
                <a:spcPts val="799"/>
              </a:spcAft>
              <a:defRPr sz="359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98929" y="2459736"/>
            <a:ext cx="11216640" cy="914400"/>
          </a:xfrm>
        </p:spPr>
        <p:txBody>
          <a:bodyPr/>
          <a:lstStyle>
            <a:lvl1pPr>
              <a:defRPr sz="2398" baseline="0"/>
            </a:lvl1pPr>
            <a:lvl2pPr>
              <a:defRPr sz="2398" baseline="0"/>
            </a:lvl2pPr>
            <a:lvl3pPr>
              <a:defRPr sz="2398" baseline="0"/>
            </a:lvl3pPr>
            <a:lvl4pPr>
              <a:defRPr sz="2398" baseline="0"/>
            </a:lvl4pPr>
            <a:lvl5pPr>
              <a:defRPr sz="2398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8930" y="3474723"/>
            <a:ext cx="5611284" cy="233521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 baseline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 baseline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 baseline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99195" y="6329848"/>
            <a:ext cx="6847288" cy="2741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defTabSz="457200">
              <a:lnSpc>
                <a:spcPts val="749"/>
              </a:lnSpc>
              <a:defRPr/>
            </a:pPr>
            <a:r>
              <a:rPr lang="en-US" sz="600" dirty="0">
                <a:solidFill>
                  <a:srgbClr val="D2D2D2"/>
                </a:solidFill>
              </a:rPr>
              <a:t>© 2016 AT&amp;T Intellectual Property. All rights reserved. AT&amp;T, Globe logo, Mobilizing Your World and DIRECTV are registered trademarks and service marks of AT&amp;T Intellectual Property and/or AT&amp;T affiliated companies. All other marks are the property of their respective owners. AT&amp;T Proprietary (Internal Use Only). Not for use or disclosure outside the AT&amp;T companies except under written agreement.</a:t>
            </a:r>
          </a:p>
        </p:txBody>
      </p:sp>
    </p:spTree>
    <p:extLst>
      <p:ext uri="{BB962C8B-B14F-4D97-AF65-F5344CB8AC3E}">
        <p14:creationId xmlns:p14="http://schemas.microsoft.com/office/powerpoint/2010/main" val="231174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93238" y="6075786"/>
            <a:ext cx="496596" cy="496467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2995156" cy="1645920"/>
          </a:xfrm>
        </p:spPr>
        <p:txBody>
          <a:bodyPr/>
          <a:lstStyle>
            <a:lvl1pPr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68851" y="0"/>
            <a:ext cx="2990301" cy="1645920"/>
          </a:xfrm>
        </p:spPr>
        <p:txBody>
          <a:bodyPr/>
          <a:lstStyle>
            <a:lvl1pPr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127991" y="0"/>
            <a:ext cx="2995156" cy="1645920"/>
          </a:xfrm>
        </p:spPr>
        <p:txBody>
          <a:bodyPr/>
          <a:lstStyle>
            <a:lvl1pPr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96842" y="0"/>
            <a:ext cx="2995158" cy="1645920"/>
          </a:xfrm>
        </p:spPr>
        <p:txBody>
          <a:bodyPr/>
          <a:lstStyle>
            <a:lvl1pPr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-1" y="1719596"/>
            <a:ext cx="2995156" cy="1645920"/>
          </a:xfrm>
        </p:spPr>
        <p:txBody>
          <a:bodyPr/>
          <a:lstStyle>
            <a:lvl1pPr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3068851" y="1719596"/>
            <a:ext cx="2990301" cy="1645920"/>
          </a:xfrm>
        </p:spPr>
        <p:txBody>
          <a:bodyPr/>
          <a:lstStyle>
            <a:lvl1pPr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27991" y="1719596"/>
            <a:ext cx="2995156" cy="1645920"/>
          </a:xfrm>
        </p:spPr>
        <p:txBody>
          <a:bodyPr/>
          <a:lstStyle>
            <a:lvl1pPr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96842" y="1719596"/>
            <a:ext cx="2995158" cy="1645920"/>
          </a:xfrm>
        </p:spPr>
        <p:txBody>
          <a:bodyPr/>
          <a:lstStyle>
            <a:lvl1pPr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9872" y="3657600"/>
            <a:ext cx="11211984" cy="1517904"/>
          </a:xfrm>
        </p:spPr>
        <p:txBody>
          <a:bodyPr anchor="t" anchorCtr="0"/>
          <a:lstStyle>
            <a:lvl1pPr>
              <a:lnSpc>
                <a:spcPct val="82000"/>
              </a:lnSpc>
              <a:spcAft>
                <a:spcPts val="799"/>
              </a:spcAft>
              <a:defRPr sz="359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type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99873" y="4581144"/>
            <a:ext cx="11216640" cy="45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9873" y="5303520"/>
            <a:ext cx="8654028" cy="8209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499195" y="6329848"/>
            <a:ext cx="6847288" cy="2741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defTabSz="457200">
              <a:lnSpc>
                <a:spcPts val="749"/>
              </a:lnSpc>
              <a:defRPr/>
            </a:pPr>
            <a:r>
              <a:rPr lang="en-US" sz="600" dirty="0">
                <a:solidFill>
                  <a:srgbClr val="000000"/>
                </a:solidFill>
              </a:rPr>
              <a:t>© 2016 AT&amp;T Intellectual Property. All rights reserved. AT&amp;T, Globe logo, Mobilizing Your World and DIRECTV are registered trademarks and service marks of AT&amp;T Intellectual Property and/or AT&amp;T affiliated companies. All other marks are the property of their respective owners. AT&amp;T Proprietary (Internal Use Only). Not for use or disclosure outside the AT&amp;T companies except under written agreement.</a:t>
            </a:r>
          </a:p>
        </p:txBody>
      </p:sp>
    </p:spTree>
    <p:extLst>
      <p:ext uri="{BB962C8B-B14F-4D97-AF65-F5344CB8AC3E}">
        <p14:creationId xmlns:p14="http://schemas.microsoft.com/office/powerpoint/2010/main" val="6072307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93238" y="6075786"/>
            <a:ext cx="496596" cy="496467"/>
          </a:xfrm>
          <a:prstGeom prst="rect">
            <a:avLst/>
          </a:prstGeom>
        </p:spPr>
      </p:pic>
      <p:sp>
        <p:nvSpPr>
          <p:cNvPr id="12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0" y="3"/>
            <a:ext cx="12192000" cy="3425825"/>
          </a:xfrm>
        </p:spPr>
        <p:txBody>
          <a:bodyPr/>
          <a:lstStyle>
            <a:lvl1pPr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928" y="3657600"/>
            <a:ext cx="11211984" cy="1517904"/>
          </a:xfrm>
        </p:spPr>
        <p:txBody>
          <a:bodyPr anchor="t" anchorCtr="0"/>
          <a:lstStyle>
            <a:lvl1pPr>
              <a:lnSpc>
                <a:spcPct val="82000"/>
              </a:lnSpc>
              <a:spcAft>
                <a:spcPts val="799"/>
              </a:spcAft>
              <a:defRPr sz="359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98929" y="4581144"/>
            <a:ext cx="11216640" cy="45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8929" y="5303520"/>
            <a:ext cx="8654028" cy="8209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99195" y="6329848"/>
            <a:ext cx="6847288" cy="2741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defTabSz="457200">
              <a:lnSpc>
                <a:spcPts val="749"/>
              </a:lnSpc>
              <a:defRPr/>
            </a:pPr>
            <a:r>
              <a:rPr lang="en-US" sz="600" dirty="0">
                <a:solidFill>
                  <a:srgbClr val="000000"/>
                </a:solidFill>
              </a:rPr>
              <a:t>© 2016 AT&amp;T Intellectual Property. All rights reserved. AT&amp;T, Globe logo, Mobilizing Your World and DIRECTV are registered trademarks and service marks of AT&amp;T Intellectual Property and/or AT&amp;T affiliated companies. All other marks are the property of their respective owners. AT&amp;T Proprietary (Internal Use Only). Not for use or disclosure outside the AT&amp;T companies except under written agreement.</a:t>
            </a:r>
          </a:p>
        </p:txBody>
      </p:sp>
    </p:spTree>
    <p:extLst>
      <p:ext uri="{BB962C8B-B14F-4D97-AF65-F5344CB8AC3E}">
        <p14:creationId xmlns:p14="http://schemas.microsoft.com/office/powerpoint/2010/main" val="1470121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ver - Option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3BB3D5D7-F80C-A249-807C-E0D3040CDB1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89" y="0"/>
            <a:ext cx="12199938" cy="688405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Type headline first. Then drag picture to placeholder or click on icon to add.</a:t>
            </a:r>
            <a:br>
              <a:rPr lang="en-US" dirty="0"/>
            </a:br>
            <a:r>
              <a:rPr lang="en-US" dirty="0"/>
              <a:t>The Globe lockup, disclaimer and spectrum bar needs to be displayed on top of the picture. 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4141092-FFA8-6D4B-A307-DEA362825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523" y="4918979"/>
            <a:ext cx="10459038" cy="494917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9C3BAA-85FD-2048-B23A-4D95776C33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183" y="6124066"/>
            <a:ext cx="5295900" cy="35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3E3238-6C23-CE47-90E7-7411C6E289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012" y="5925643"/>
            <a:ext cx="1920240" cy="68915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6824F86-B1EF-304D-8C82-A5E9516D4465}"/>
              </a:ext>
            </a:extLst>
          </p:cNvPr>
          <p:cNvGrpSpPr/>
          <p:nvPr userDrawn="1"/>
        </p:nvGrpSpPr>
        <p:grpSpPr>
          <a:xfrm>
            <a:off x="-8518" y="6674491"/>
            <a:ext cx="12197663" cy="212834"/>
            <a:chOff x="-149923" y="6648437"/>
            <a:chExt cx="12197663" cy="2128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E904C99-F0C8-0A4C-884C-D869FCAC625C}"/>
                </a:ext>
              </a:extLst>
            </p:cNvPr>
            <p:cNvSpPr/>
            <p:nvPr userDrawn="1"/>
          </p:nvSpPr>
          <p:spPr>
            <a:xfrm>
              <a:off x="-149923" y="6648437"/>
              <a:ext cx="881040" cy="2128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9A83C33-C303-0B40-BA30-0DE2A011610E}"/>
                </a:ext>
              </a:extLst>
            </p:cNvPr>
            <p:cNvSpPr/>
            <p:nvPr userDrawn="1"/>
          </p:nvSpPr>
          <p:spPr>
            <a:xfrm>
              <a:off x="547058" y="6648437"/>
              <a:ext cx="1048278" cy="2095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78333F5-DA91-D246-8E81-F0F1DC84FB44}"/>
                </a:ext>
              </a:extLst>
            </p:cNvPr>
            <p:cNvSpPr/>
            <p:nvPr userDrawn="1"/>
          </p:nvSpPr>
          <p:spPr>
            <a:xfrm>
              <a:off x="1453943" y="6648437"/>
              <a:ext cx="1804823" cy="2095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E4A4044-37B6-FC4E-917F-2D2C7B4F372C}"/>
                </a:ext>
              </a:extLst>
            </p:cNvPr>
            <p:cNvSpPr/>
            <p:nvPr userDrawn="1"/>
          </p:nvSpPr>
          <p:spPr>
            <a:xfrm>
              <a:off x="3109996" y="6648437"/>
              <a:ext cx="2606269" cy="2095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626C761-0F52-B349-AFB0-F6E6D13E7BBA}"/>
                </a:ext>
              </a:extLst>
            </p:cNvPr>
            <p:cNvSpPr/>
            <p:nvPr userDrawn="1"/>
          </p:nvSpPr>
          <p:spPr>
            <a:xfrm>
              <a:off x="5452128" y="6648437"/>
              <a:ext cx="2884476" cy="2095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FE39248-B2D2-584E-9F9D-3360E38A7775}"/>
                </a:ext>
              </a:extLst>
            </p:cNvPr>
            <p:cNvSpPr/>
            <p:nvPr userDrawn="1"/>
          </p:nvSpPr>
          <p:spPr>
            <a:xfrm>
              <a:off x="8243761" y="6648437"/>
              <a:ext cx="3803979" cy="2095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2E0F70E3-81C1-4C44-8A6E-743C963387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3879" y="5373094"/>
            <a:ext cx="8275974" cy="37010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8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defRPr sz="1600">
                <a:solidFill>
                  <a:schemeClr val="bg1"/>
                </a:solidFill>
              </a:defRPr>
            </a:lvl1pPr>
            <a:lvl2pPr marL="6350" indent="0">
              <a:lnSpc>
                <a:spcPts val="18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tabLst/>
              <a:defRPr sz="1600"/>
            </a:lvl2pPr>
            <a:lvl3pPr marL="6350" indent="0">
              <a:lnSpc>
                <a:spcPts val="18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tabLst/>
              <a:defRPr sz="1600"/>
            </a:lvl3pPr>
            <a:lvl4pPr marL="6350" indent="0">
              <a:lnSpc>
                <a:spcPts val="1800"/>
              </a:lnSpc>
              <a:spcBef>
                <a:spcPts val="500"/>
              </a:spcBef>
              <a:spcAft>
                <a:spcPts val="300"/>
              </a:spcAft>
              <a:buFontTx/>
              <a:buNone/>
              <a:tabLst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Speaker Name  |  Title</a:t>
            </a:r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B32160E9-6AF2-4D43-8A8F-A5D293ECB0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879" y="5753077"/>
            <a:ext cx="8275974" cy="33863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7DC8568-5126-0643-B619-212F16893E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961" y="2137595"/>
            <a:ext cx="10515600" cy="2852737"/>
          </a:xfrm>
          <a:prstGeom prst="rect">
            <a:avLst/>
          </a:prstGeom>
        </p:spPr>
        <p:txBody>
          <a:bodyPr lIns="0" rIns="0" anchor="b" anchorCtr="0"/>
          <a:lstStyle>
            <a:lvl1pPr>
              <a:lnSpc>
                <a:spcPts val="6200"/>
              </a:lnSpc>
              <a:defRPr sz="6000" spc="-1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your title first, it can </a:t>
            </a:r>
            <a:br>
              <a:rPr lang="en-US" dirty="0"/>
            </a:br>
            <a:r>
              <a:rPr lang="en-US" dirty="0"/>
              <a:t>be several lines. </a:t>
            </a:r>
            <a:br>
              <a:rPr lang="en-US" dirty="0"/>
            </a:br>
            <a:r>
              <a:rPr lang="en-US" dirty="0"/>
              <a:t>Title Cover – Option 3</a:t>
            </a:r>
          </a:p>
        </p:txBody>
      </p:sp>
    </p:spTree>
    <p:extLst>
      <p:ext uri="{BB962C8B-B14F-4D97-AF65-F5344CB8AC3E}">
        <p14:creationId xmlns:p14="http://schemas.microsoft.com/office/powerpoint/2010/main" val="450733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ption 6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93238" y="6075786"/>
            <a:ext cx="496596" cy="496467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2995156" cy="1645920"/>
          </a:xfrm>
        </p:spPr>
        <p:txBody>
          <a:bodyPr/>
          <a:lstStyle>
            <a:lvl1pPr>
              <a:defRPr sz="1799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68851" y="0"/>
            <a:ext cx="2990301" cy="1645920"/>
          </a:xfrm>
        </p:spPr>
        <p:txBody>
          <a:bodyPr/>
          <a:lstStyle>
            <a:lvl1pPr>
              <a:defRPr sz="1799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127991" y="0"/>
            <a:ext cx="2995157" cy="1645920"/>
          </a:xfrm>
        </p:spPr>
        <p:txBody>
          <a:bodyPr/>
          <a:lstStyle>
            <a:lvl1pPr>
              <a:defRPr sz="1799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91985" y="0"/>
            <a:ext cx="3000015" cy="1645920"/>
          </a:xfrm>
        </p:spPr>
        <p:txBody>
          <a:bodyPr/>
          <a:lstStyle>
            <a:lvl1pPr>
              <a:defRPr sz="1799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-1" y="1719596"/>
            <a:ext cx="2995156" cy="1645920"/>
          </a:xfrm>
        </p:spPr>
        <p:txBody>
          <a:bodyPr/>
          <a:lstStyle>
            <a:lvl1pPr>
              <a:defRPr sz="1799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3068851" y="1719596"/>
            <a:ext cx="2990301" cy="1645920"/>
          </a:xfrm>
        </p:spPr>
        <p:txBody>
          <a:bodyPr/>
          <a:lstStyle>
            <a:lvl1pPr>
              <a:defRPr sz="1799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27991" y="1719596"/>
            <a:ext cx="2995157" cy="1645920"/>
          </a:xfrm>
        </p:spPr>
        <p:txBody>
          <a:bodyPr/>
          <a:lstStyle>
            <a:lvl1pPr>
              <a:defRPr sz="1799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91985" y="1719596"/>
            <a:ext cx="3000015" cy="1645920"/>
          </a:xfrm>
        </p:spPr>
        <p:txBody>
          <a:bodyPr/>
          <a:lstStyle>
            <a:lvl1pPr>
              <a:defRPr sz="1799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928" y="3657600"/>
            <a:ext cx="11211984" cy="1517904"/>
          </a:xfrm>
        </p:spPr>
        <p:txBody>
          <a:bodyPr anchor="t" anchorCtr="0"/>
          <a:lstStyle>
            <a:lvl1pPr>
              <a:lnSpc>
                <a:spcPct val="82000"/>
              </a:lnSpc>
              <a:spcAft>
                <a:spcPts val="799"/>
              </a:spcAft>
              <a:defRPr sz="359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98929" y="4581144"/>
            <a:ext cx="11216640" cy="45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8929" y="5303520"/>
            <a:ext cx="8654028" cy="82889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499195" y="6329848"/>
            <a:ext cx="6847288" cy="2741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defTabSz="457200">
              <a:lnSpc>
                <a:spcPts val="749"/>
              </a:lnSpc>
              <a:defRPr/>
            </a:pPr>
            <a:r>
              <a:rPr lang="en-US" sz="600" dirty="0">
                <a:solidFill>
                  <a:srgbClr val="D2D2D2"/>
                </a:solidFill>
              </a:rPr>
              <a:t>© 2016 AT&amp;T Intellectual Property. All rights reserved. AT&amp;T, Globe logo, Mobilizing Your World and DIRECTV are registered trademarks and service marks of AT&amp;T Intellectual Property and/or AT&amp;T affiliated companies. All other marks are the property of their respective owners. AT&amp;T Proprietary (Internal Use Only). Not for use or disclosure outside the AT&amp;T companies except under written agreement.</a:t>
            </a:r>
          </a:p>
        </p:txBody>
      </p:sp>
    </p:spTree>
    <p:extLst>
      <p:ext uri="{BB962C8B-B14F-4D97-AF65-F5344CB8AC3E}">
        <p14:creationId xmlns:p14="http://schemas.microsoft.com/office/powerpoint/2010/main" val="2892583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ption 7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93238" y="6075786"/>
            <a:ext cx="496596" cy="496467"/>
          </a:xfrm>
          <a:prstGeom prst="rect">
            <a:avLst/>
          </a:prstGeom>
        </p:spPr>
      </p:pic>
      <p:sp>
        <p:nvSpPr>
          <p:cNvPr id="12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0" y="3"/>
            <a:ext cx="12192000" cy="3425825"/>
          </a:xfrm>
        </p:spPr>
        <p:txBody>
          <a:bodyPr/>
          <a:lstStyle>
            <a:lvl1pPr>
              <a:defRPr sz="1799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928" y="3657600"/>
            <a:ext cx="11211984" cy="1517904"/>
          </a:xfrm>
        </p:spPr>
        <p:txBody>
          <a:bodyPr anchor="t" anchorCtr="0"/>
          <a:lstStyle>
            <a:lvl1pPr>
              <a:lnSpc>
                <a:spcPct val="82000"/>
              </a:lnSpc>
              <a:spcAft>
                <a:spcPts val="799"/>
              </a:spcAft>
              <a:defRPr sz="359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98929" y="4581144"/>
            <a:ext cx="11216640" cy="45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8929" y="5303520"/>
            <a:ext cx="8654028" cy="82889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99195" y="6329848"/>
            <a:ext cx="6847288" cy="2741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defTabSz="457200">
              <a:lnSpc>
                <a:spcPts val="749"/>
              </a:lnSpc>
              <a:defRPr/>
            </a:pPr>
            <a:r>
              <a:rPr lang="en-US" sz="600" dirty="0">
                <a:solidFill>
                  <a:srgbClr val="D2D2D2"/>
                </a:solidFill>
              </a:rPr>
              <a:t>© 2016 AT&amp;T Intellectual Property. All rights reserved. AT&amp;T, Globe logo, Mobilizing Your World and DIRECTV are registered trademarks and service marks of AT&amp;T Intellectual Property and/or AT&amp;T affiliated companies. All other marks are the property of their respective owners. AT&amp;T Proprietary (Internal Use Only). Not for use or disclosure outside the AT&amp;T companies except under written agreement.</a:t>
            </a:r>
          </a:p>
        </p:txBody>
      </p:sp>
    </p:spTree>
    <p:extLst>
      <p:ext uri="{BB962C8B-B14F-4D97-AF65-F5344CB8AC3E}">
        <p14:creationId xmlns:p14="http://schemas.microsoft.com/office/powerpoint/2010/main" val="687641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ption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7877" y="6075786"/>
            <a:ext cx="661957" cy="496467"/>
          </a:xfrm>
          <a:prstGeom prst="rect">
            <a:avLst/>
          </a:prstGeom>
        </p:spPr>
      </p:pic>
      <p:sp>
        <p:nvSpPr>
          <p:cNvPr id="12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marR="0" indent="0" algn="l" defTabSz="45683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/>
              <a:buNone/>
              <a:tabLst/>
              <a:defRPr sz="1799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add. The Globe Alone logo and footer should sit on top of picture.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498928" y="3276600"/>
            <a:ext cx="11211984" cy="1510747"/>
          </a:xfrm>
        </p:spPr>
        <p:txBody>
          <a:bodyPr anchor="b" anchorCtr="0"/>
          <a:lstStyle>
            <a:lvl1pPr>
              <a:lnSpc>
                <a:spcPct val="82000"/>
              </a:lnSpc>
              <a:spcAft>
                <a:spcPts val="799"/>
              </a:spcAft>
              <a:defRPr sz="359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98928" y="4809744"/>
            <a:ext cx="10888134" cy="444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8929" y="5303520"/>
            <a:ext cx="8654028" cy="82889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1998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99195" y="6329848"/>
            <a:ext cx="6847288" cy="2741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defTabSz="457200">
              <a:lnSpc>
                <a:spcPts val="749"/>
              </a:lnSpc>
              <a:defRPr/>
            </a:pPr>
            <a:r>
              <a:rPr lang="en-US" sz="600" dirty="0">
                <a:solidFill>
                  <a:prstClr val="white"/>
                </a:solidFill>
              </a:rPr>
              <a:t>© 2016 AT&amp;T Intellectual Property. All rights reserved. AT&amp;T, Globe logo, Mobilizing Your World and DIRECTV are registered trademarks and service marks of AT&amp;T Intellectual Property and/or AT&amp;T affiliated companies. All other marks are the property of their respective owners. AT&amp;T Proprietary (Internal Use Only). Not for use or disclosure outside the AT&amp;T companies except under written agreement.</a:t>
            </a:r>
          </a:p>
        </p:txBody>
      </p:sp>
    </p:spTree>
    <p:extLst>
      <p:ext uri="{BB962C8B-B14F-4D97-AF65-F5344CB8AC3E}">
        <p14:creationId xmlns:p14="http://schemas.microsoft.com/office/powerpoint/2010/main" val="32900673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774701"/>
            <a:ext cx="12192000" cy="6083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 sz="1799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78526" y="6061077"/>
            <a:ext cx="511308" cy="5111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03162" y="1642535"/>
            <a:ext cx="11211984" cy="1512147"/>
          </a:xfrm>
        </p:spPr>
        <p:txBody>
          <a:bodyPr anchor="b" anchorCtr="0"/>
          <a:lstStyle>
            <a:lvl1pPr>
              <a:lnSpc>
                <a:spcPct val="82000"/>
              </a:lnSpc>
              <a:spcAft>
                <a:spcPts val="799"/>
              </a:spcAft>
              <a:defRPr sz="359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8930" y="3608392"/>
            <a:ext cx="5611284" cy="2246311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398">
                <a:solidFill>
                  <a:schemeClr val="tx2"/>
                </a:solidFill>
              </a:defRPr>
            </a:lvl1pPr>
            <a:lvl2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398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398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398">
                <a:solidFill>
                  <a:schemeClr val="tx2"/>
                </a:solidFill>
              </a:defRPr>
            </a:lvl4pPr>
            <a:lvl5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398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9025" y="6398261"/>
            <a:ext cx="294142" cy="22479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lnSpc>
                <a:spcPts val="999"/>
              </a:lnSpc>
              <a:defRPr sz="799" b="0">
                <a:solidFill>
                  <a:schemeClr val="bg1"/>
                </a:solidFill>
              </a:defRPr>
            </a:lvl1pPr>
          </a:lstStyle>
          <a:p>
            <a:fld id="{12CB907E-C602-C34B-93F7-CA9E4071428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83167" y="6329848"/>
            <a:ext cx="6847288" cy="2741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defTabSz="457200">
              <a:lnSpc>
                <a:spcPts val="749"/>
              </a:lnSpc>
              <a:defRPr/>
            </a:pPr>
            <a:r>
              <a:rPr lang="en-US" sz="600" dirty="0">
                <a:solidFill>
                  <a:prstClr val="white"/>
                </a:solidFill>
              </a:rPr>
              <a:t>© 2016 AT&amp;T Intellectual Property. All rights reserved. AT&amp;T, Globe logo, Mobilizing Your World and DIRECTV are registered trademarks and service marks of AT&amp;T Intellectual Property and/or AT&amp;T affiliated companies. All other marks are the property of their respective owners. AT&amp;T Proprietary (Internal Use Only). Not for use or disclosure outside the AT&amp;T companies except under written agreement.</a:t>
            </a:r>
          </a:p>
        </p:txBody>
      </p:sp>
    </p:spTree>
    <p:extLst>
      <p:ext uri="{BB962C8B-B14F-4D97-AF65-F5344CB8AC3E}">
        <p14:creationId xmlns:p14="http://schemas.microsoft.com/office/powerpoint/2010/main" val="3215330371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 sz="1799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93238" y="6075786"/>
            <a:ext cx="496596" cy="496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498928" y="1634067"/>
            <a:ext cx="11211984" cy="1515534"/>
          </a:xfrm>
        </p:spPr>
        <p:txBody>
          <a:bodyPr anchor="b" anchorCtr="0"/>
          <a:lstStyle>
            <a:lvl1pPr>
              <a:lnSpc>
                <a:spcPct val="82000"/>
              </a:lnSpc>
              <a:spcAft>
                <a:spcPts val="799"/>
              </a:spcAft>
              <a:defRPr sz="359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 bwMode="white">
          <a:xfrm>
            <a:off x="498930" y="3608392"/>
            <a:ext cx="5611284" cy="2246311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398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398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398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398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398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9025" y="6398261"/>
            <a:ext cx="294142" cy="22479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lnSpc>
                <a:spcPts val="999"/>
              </a:lnSpc>
              <a:defRPr sz="799" b="0">
                <a:solidFill>
                  <a:schemeClr val="bg1"/>
                </a:solidFill>
              </a:defRPr>
            </a:lvl1pPr>
          </a:lstStyle>
          <a:p>
            <a:fld id="{12CB907E-C602-C34B-93F7-CA9E4071428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3167" y="6329848"/>
            <a:ext cx="6847288" cy="2741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defTabSz="457200">
              <a:lnSpc>
                <a:spcPts val="749"/>
              </a:lnSpc>
              <a:defRPr/>
            </a:pPr>
            <a:r>
              <a:rPr lang="en-US" sz="600" dirty="0">
                <a:solidFill>
                  <a:prstClr val="white"/>
                </a:solidFill>
              </a:rPr>
              <a:t>© 2016 AT&amp;T Intellectual Property. All rights reserved. AT&amp;T, Globe logo, Mobilizing Your World and DIRECTV are registered trademarks and service marks of AT&amp;T Intellectual Property and/or AT&amp;T affiliated companies. All other marks are the property of their respective owners. AT&amp;T Proprietary (Internal Use Only). Not for use or disclosure outside the AT&amp;T companies except under written agreement.</a:t>
            </a:r>
          </a:p>
        </p:txBody>
      </p:sp>
    </p:spTree>
    <p:extLst>
      <p:ext uri="{BB962C8B-B14F-4D97-AF65-F5344CB8AC3E}">
        <p14:creationId xmlns:p14="http://schemas.microsoft.com/office/powerpoint/2010/main" val="31003909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"/>
            <a:ext cx="12192000" cy="685800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 sz="1799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78526" y="6061077"/>
            <a:ext cx="511308" cy="5111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498928" y="1642535"/>
            <a:ext cx="11211984" cy="1512147"/>
          </a:xfrm>
        </p:spPr>
        <p:txBody>
          <a:bodyPr anchor="b" anchorCtr="0"/>
          <a:lstStyle>
            <a:lvl1pPr>
              <a:lnSpc>
                <a:spcPct val="82000"/>
              </a:lnSpc>
              <a:spcAft>
                <a:spcPts val="799"/>
              </a:spcAft>
              <a:defRPr sz="359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 bwMode="white">
          <a:xfrm>
            <a:off x="498930" y="3608392"/>
            <a:ext cx="5611284" cy="2246311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398">
                <a:solidFill>
                  <a:srgbClr val="FFFFFF"/>
                </a:solidFill>
              </a:defRPr>
            </a:lvl1pPr>
            <a:lvl2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398">
                <a:solidFill>
                  <a:srgbClr val="FFFFFF"/>
                </a:solidFill>
              </a:defRPr>
            </a:lvl2pPr>
            <a:lvl3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398">
                <a:solidFill>
                  <a:srgbClr val="FFFFFF"/>
                </a:solidFill>
              </a:defRPr>
            </a:lvl3pPr>
            <a:lvl4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398">
                <a:solidFill>
                  <a:srgbClr val="FFFFFF"/>
                </a:solidFill>
              </a:defRPr>
            </a:lvl4pPr>
            <a:lvl5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398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9025" y="6398261"/>
            <a:ext cx="294142" cy="22479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lnSpc>
                <a:spcPts val="999"/>
              </a:lnSpc>
              <a:defRPr sz="799" b="0">
                <a:solidFill>
                  <a:schemeClr val="bg1"/>
                </a:solidFill>
              </a:defRPr>
            </a:lvl1pPr>
          </a:lstStyle>
          <a:p>
            <a:fld id="{12CB907E-C602-C34B-93F7-CA9E4071428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3167" y="6329848"/>
            <a:ext cx="6847288" cy="2741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defTabSz="457200">
              <a:lnSpc>
                <a:spcPts val="749"/>
              </a:lnSpc>
              <a:defRPr/>
            </a:pPr>
            <a:r>
              <a:rPr lang="en-US" sz="600" dirty="0">
                <a:solidFill>
                  <a:prstClr val="white"/>
                </a:solidFill>
              </a:rPr>
              <a:t>© 2016 AT&amp;T Intellectual Property. All rights reserved. AT&amp;T, Globe logo, Mobilizing Your World and DIRECTV are registered trademarks and service marks of AT&amp;T Intellectual Property and/or AT&amp;T affiliated companies. All other marks are the property of their respective owners. AT&amp;T Proprietary (Internal Use Only). Not for use or disclosure outside the AT&amp;T companies except under written agreement.</a:t>
            </a:r>
          </a:p>
        </p:txBody>
      </p:sp>
    </p:spTree>
    <p:extLst>
      <p:ext uri="{BB962C8B-B14F-4D97-AF65-F5344CB8AC3E}">
        <p14:creationId xmlns:p14="http://schemas.microsoft.com/office/powerpoint/2010/main" val="1036919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"/>
            <a:ext cx="12192000" cy="9567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 sz="1799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8928" y="1642535"/>
            <a:ext cx="11211984" cy="1512147"/>
          </a:xfrm>
        </p:spPr>
        <p:txBody>
          <a:bodyPr anchor="b" anchorCtr="0"/>
          <a:lstStyle>
            <a:lvl1pPr>
              <a:lnSpc>
                <a:spcPct val="82000"/>
              </a:lnSpc>
              <a:spcAft>
                <a:spcPts val="799"/>
              </a:spcAft>
              <a:defRPr sz="359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8930" y="3608392"/>
            <a:ext cx="5611284" cy="2246311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398">
                <a:solidFill>
                  <a:schemeClr val="tx2"/>
                </a:solidFill>
              </a:defRPr>
            </a:lvl1pPr>
            <a:lvl2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398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398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398">
                <a:solidFill>
                  <a:schemeClr val="tx2"/>
                </a:solidFill>
              </a:defRPr>
            </a:lvl4pPr>
            <a:lvl5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398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9025" y="6398261"/>
            <a:ext cx="294142" cy="22479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lnSpc>
                <a:spcPts val="999"/>
              </a:lnSpc>
              <a:defRPr sz="799" b="0">
                <a:solidFill>
                  <a:schemeClr val="tx2"/>
                </a:solidFill>
              </a:defRPr>
            </a:lvl1pPr>
          </a:lstStyle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8877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>
              <a:defRPr sz="17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add. The Globe Alone logo should sit on top of picture.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498928" y="1638300"/>
            <a:ext cx="11211984" cy="1516378"/>
          </a:xfrm>
        </p:spPr>
        <p:txBody>
          <a:bodyPr anchor="b" anchorCtr="0"/>
          <a:lstStyle>
            <a:lvl1pPr>
              <a:lnSpc>
                <a:spcPct val="82000"/>
              </a:lnSpc>
              <a:spcAft>
                <a:spcPts val="799"/>
              </a:spcAft>
              <a:defRPr sz="359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8930" y="3608392"/>
            <a:ext cx="5611284" cy="2246311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398">
                <a:solidFill>
                  <a:schemeClr val="tx2"/>
                </a:solidFill>
              </a:defRPr>
            </a:lvl1pPr>
            <a:lvl2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398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398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398">
                <a:solidFill>
                  <a:schemeClr val="tx2"/>
                </a:solidFill>
              </a:defRPr>
            </a:lvl4pPr>
            <a:lvl5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398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9025" y="6398261"/>
            <a:ext cx="294142" cy="22479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lnSpc>
                <a:spcPts val="999"/>
              </a:lnSpc>
              <a:defRPr sz="799" b="0">
                <a:solidFill>
                  <a:schemeClr val="tx2"/>
                </a:solidFill>
              </a:defRPr>
            </a:lvl1pPr>
          </a:lstStyle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83167" y="6329848"/>
            <a:ext cx="6847288" cy="2741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defTabSz="457200">
              <a:lnSpc>
                <a:spcPts val="749"/>
              </a:lnSpc>
              <a:defRPr/>
            </a:pPr>
            <a:r>
              <a:rPr lang="en-US" sz="600" dirty="0">
                <a:solidFill>
                  <a:srgbClr val="000000"/>
                </a:solidFill>
              </a:rPr>
              <a:t>© 2016 AT&amp;T Intellectual Property. All rights reserved. AT&amp;T, Globe logo, Mobilizing Your World and DIRECTV are registered trademarks and service marks of AT&amp;T Intellectual Property and/or AT&amp;T affiliated companies. All other marks are the property of their respective owners. AT&amp;T Proprietary (Internal Use Only). Not for use or disclosure outside the AT&amp;T companies except under written agreement.</a:t>
            </a:r>
          </a:p>
        </p:txBody>
      </p:sp>
    </p:spTree>
    <p:extLst>
      <p:ext uri="{BB962C8B-B14F-4D97-AF65-F5344CB8AC3E}">
        <p14:creationId xmlns:p14="http://schemas.microsoft.com/office/powerpoint/2010/main" val="24460227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 sz="1799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" y="0"/>
            <a:ext cx="335367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 sz="1799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3745962" y="6329848"/>
            <a:ext cx="6847288" cy="2741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defTabSz="457200">
              <a:lnSpc>
                <a:spcPts val="749"/>
              </a:lnSpc>
              <a:defRPr/>
            </a:pPr>
            <a:r>
              <a:rPr lang="en-US" sz="600" dirty="0">
                <a:solidFill>
                  <a:srgbClr val="000000"/>
                </a:solidFill>
              </a:rPr>
              <a:t>© 2016 AT&amp;T Intellectual Property. All rights reserved. AT&amp;T, Globe logo, Mobilizing Your World and DIRECTV are registered trademarks and service marks of AT&amp;T Intellectual Property and/or AT&amp;T affiliated companies. All other marks are the property of their respective owners. AT&amp;T Proprietary (Internal Use Only). Not for use or disclosure outside the AT&amp;T companies except under written agreement.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CB907E-C602-C34B-93F7-CA9E4071428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067" y="262683"/>
            <a:ext cx="2719694" cy="342206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3745962" y="1139370"/>
            <a:ext cx="7957089" cy="4812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93238" y="6075786"/>
            <a:ext cx="496596" cy="49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638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91067" y="1139370"/>
            <a:ext cx="11211984" cy="4812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8858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5ACA5-390C-254C-B65C-324F4341F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1678" y="1225907"/>
            <a:ext cx="10321157" cy="1753777"/>
          </a:xfrm>
          <a:prstGeom prst="rect">
            <a:avLst/>
          </a:prstGeom>
        </p:spPr>
        <p:txBody>
          <a:bodyPr lIns="0" rIns="0" anchor="t" anchorCtr="0">
            <a:normAutofit/>
          </a:bodyPr>
          <a:lstStyle>
            <a:lvl1pPr>
              <a:lnSpc>
                <a:spcPts val="6200"/>
              </a:lnSpc>
              <a:defRPr sz="6000" spc="-15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 for Divider Slide – Option 1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42F5998-1336-FD47-9DB1-2C2725339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1373" y="3127079"/>
            <a:ext cx="10321157" cy="914400"/>
          </a:xfrm>
          <a:prstGeom prst="rect">
            <a:avLst/>
          </a:prstGeom>
        </p:spPr>
        <p:txBody>
          <a:bodyPr lIns="0" rIns="0" anchor="t" anchorCtr="0">
            <a:norm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FontTx/>
              <a:buNone/>
              <a:defRPr sz="2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1109D30-7E9E-7948-99DD-55AB0C35EE5C}"/>
              </a:ext>
            </a:extLst>
          </p:cNvPr>
          <p:cNvGrpSpPr/>
          <p:nvPr userDrawn="1"/>
        </p:nvGrpSpPr>
        <p:grpSpPr>
          <a:xfrm>
            <a:off x="1974" y="0"/>
            <a:ext cx="991255" cy="6858000"/>
            <a:chOff x="1974" y="0"/>
            <a:chExt cx="991255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D535C57-3E80-5845-A031-5EB839EF0B52}"/>
                </a:ext>
              </a:extLst>
            </p:cNvPr>
            <p:cNvSpPr/>
            <p:nvPr userDrawn="1"/>
          </p:nvSpPr>
          <p:spPr>
            <a:xfrm>
              <a:off x="1974" y="0"/>
              <a:ext cx="271764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9AA341-EB27-B14B-82A4-EA6C92F5BEFE}"/>
                </a:ext>
              </a:extLst>
            </p:cNvPr>
            <p:cNvSpPr/>
            <p:nvPr userDrawn="1"/>
          </p:nvSpPr>
          <p:spPr>
            <a:xfrm>
              <a:off x="167116" y="0"/>
              <a:ext cx="271369" cy="685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C8A591-971B-BD4B-AEDE-79F98A079F5E}"/>
                </a:ext>
              </a:extLst>
            </p:cNvPr>
            <p:cNvSpPr/>
            <p:nvPr userDrawn="1"/>
          </p:nvSpPr>
          <p:spPr>
            <a:xfrm>
              <a:off x="332259" y="0"/>
              <a:ext cx="269927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369EE83-EB94-704E-8E49-8C0A90CE6D4D}"/>
                </a:ext>
              </a:extLst>
            </p:cNvPr>
            <p:cNvSpPr/>
            <p:nvPr userDrawn="1"/>
          </p:nvSpPr>
          <p:spPr>
            <a:xfrm>
              <a:off x="497402" y="0"/>
              <a:ext cx="237163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29E519-BEE7-9A43-9F3F-C4DC30CF7EA8}"/>
                </a:ext>
              </a:extLst>
            </p:cNvPr>
            <p:cNvSpPr/>
            <p:nvPr userDrawn="1"/>
          </p:nvSpPr>
          <p:spPr>
            <a:xfrm>
              <a:off x="662545" y="0"/>
              <a:ext cx="235721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9DEC30D-6255-E746-9410-8CA78DD99A35}"/>
                </a:ext>
              </a:extLst>
            </p:cNvPr>
            <p:cNvSpPr/>
            <p:nvPr userDrawn="1"/>
          </p:nvSpPr>
          <p:spPr>
            <a:xfrm>
              <a:off x="827691" y="0"/>
              <a:ext cx="165538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7AE4102-2512-CD47-AC99-2D2A8F302A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66574" y="6221560"/>
            <a:ext cx="4216400" cy="508000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87EB29E-8C4C-C04C-A90A-1A6A7DB6E0FF}"/>
              </a:ext>
            </a:extLst>
          </p:cNvPr>
          <p:cNvSpPr txBox="1">
            <a:spLocks/>
          </p:cNvSpPr>
          <p:nvPr userDrawn="1"/>
        </p:nvSpPr>
        <p:spPr>
          <a:xfrm>
            <a:off x="1234587" y="6271568"/>
            <a:ext cx="340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96C3F04-664B-B342-927B-46E8DC764C6A}" type="slidenum">
              <a:rPr lang="en-US" sz="800" smtClean="0">
                <a:solidFill>
                  <a:schemeClr val="tx1"/>
                </a:solidFill>
              </a:rPr>
              <a:pPr algn="ctr"/>
              <a:t>‹#›</a:t>
            </a:fld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274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91067" y="1139629"/>
            <a:ext cx="11211984" cy="4800600"/>
          </a:xfrm>
        </p:spPr>
        <p:txBody>
          <a:bodyPr/>
          <a:lstStyle>
            <a:lvl1pPr>
              <a:lnSpc>
                <a:spcPct val="90000"/>
              </a:lnSpc>
              <a:spcAft>
                <a:spcPts val="600"/>
              </a:spcAft>
              <a:defRPr sz="2398" baseline="0"/>
            </a:lvl1pPr>
            <a:lvl2pPr>
              <a:defRPr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4087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91067" y="1139825"/>
            <a:ext cx="5461674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/>
          </p:nvPr>
        </p:nvSpPr>
        <p:spPr>
          <a:xfrm>
            <a:off x="6241377" y="1139825"/>
            <a:ext cx="5461674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6381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91067" y="1139825"/>
            <a:ext cx="5461674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29049" y="1206500"/>
            <a:ext cx="5476119" cy="4648200"/>
          </a:xfrm>
        </p:spPr>
        <p:txBody>
          <a:bodyPr/>
          <a:lstStyle>
            <a:lvl1pPr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447210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6096000" y="1210030"/>
            <a:ext cx="0" cy="4654197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87788" y="1139546"/>
            <a:ext cx="536448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/>
          </p:nvPr>
        </p:nvSpPr>
        <p:spPr>
          <a:xfrm>
            <a:off x="6338571" y="1139825"/>
            <a:ext cx="536448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91067" y="310308"/>
            <a:ext cx="11211984" cy="3422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911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91066" y="1143000"/>
            <a:ext cx="7001177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/>
          </p:nvPr>
        </p:nvSpPr>
        <p:spPr>
          <a:xfrm>
            <a:off x="7748828" y="1143000"/>
            <a:ext cx="3954223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5481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/>
          </p:nvPr>
        </p:nvSpPr>
        <p:spPr>
          <a:xfrm>
            <a:off x="7748828" y="1139825"/>
            <a:ext cx="3954223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91069" y="1206503"/>
            <a:ext cx="6995883" cy="4648199"/>
          </a:xfrm>
        </p:spPr>
        <p:txBody>
          <a:bodyPr/>
          <a:lstStyle>
            <a:lvl1pPr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51322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7609735" y="1210030"/>
            <a:ext cx="0" cy="4654197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91067" y="1139825"/>
            <a:ext cx="6873864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/>
          </p:nvPr>
        </p:nvSpPr>
        <p:spPr>
          <a:xfrm>
            <a:off x="7857068" y="1139825"/>
            <a:ext cx="3845982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525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6096000" y="1210030"/>
            <a:ext cx="0" cy="4654197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91068" y="1139825"/>
            <a:ext cx="536448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339142" y="1118312"/>
            <a:ext cx="5363910" cy="4833226"/>
          </a:xfrm>
        </p:spPr>
        <p:txBody>
          <a:bodyPr/>
          <a:lstStyle>
            <a:lvl1pPr marL="172900" indent="-172900">
              <a:lnSpc>
                <a:spcPct val="90000"/>
              </a:lnSpc>
              <a:spcAft>
                <a:spcPts val="999"/>
              </a:spcAft>
              <a:defRPr sz="3197">
                <a:solidFill>
                  <a:schemeClr val="tx1"/>
                </a:solidFill>
              </a:defRPr>
            </a:lvl1pPr>
            <a:lvl2pPr marL="740071" indent="-285521">
              <a:spcAft>
                <a:spcPts val="999"/>
              </a:spcAft>
              <a:buClr>
                <a:schemeClr val="tx2"/>
              </a:buClr>
              <a:buFont typeface="Lucida Grande"/>
              <a:buChar char="—"/>
              <a:defRPr i="1">
                <a:solidFill>
                  <a:schemeClr val="tx2"/>
                </a:solidFill>
              </a:defRPr>
            </a:lvl2pPr>
            <a:lvl3pPr marL="0" indent="0">
              <a:buClr>
                <a:schemeClr val="tx2"/>
              </a:buClr>
              <a:buFontTx/>
              <a:buNone/>
              <a:defRPr>
                <a:solidFill>
                  <a:schemeClr val="tx2"/>
                </a:solidFill>
              </a:defRPr>
            </a:lvl3pPr>
            <a:lvl4pPr marL="0" indent="0">
              <a:buClr>
                <a:schemeClr val="tx2"/>
              </a:buClr>
              <a:buFontTx/>
              <a:buNone/>
              <a:defRPr>
                <a:solidFill>
                  <a:schemeClr val="tx2"/>
                </a:solidFill>
              </a:defRPr>
            </a:lvl4pPr>
            <a:lvl5pPr marL="0" indent="0">
              <a:buClr>
                <a:schemeClr val="tx2"/>
              </a:buClr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018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87789" y="1117916"/>
            <a:ext cx="11216217" cy="4833623"/>
          </a:xfrm>
        </p:spPr>
        <p:txBody>
          <a:bodyPr/>
          <a:lstStyle>
            <a:lvl1pPr marL="172900" indent="-172900">
              <a:lnSpc>
                <a:spcPct val="90000"/>
              </a:lnSpc>
              <a:spcAft>
                <a:spcPts val="999"/>
              </a:spcAft>
              <a:defRPr sz="3197">
                <a:solidFill>
                  <a:schemeClr val="tx1"/>
                </a:solidFill>
              </a:defRPr>
            </a:lvl1pPr>
            <a:lvl2pPr marL="740071" indent="-285521">
              <a:spcAft>
                <a:spcPts val="999"/>
              </a:spcAft>
              <a:buClr>
                <a:schemeClr val="tx2"/>
              </a:buClr>
              <a:buFont typeface="Lucida Grande"/>
              <a:buChar char="—"/>
              <a:defRPr i="1">
                <a:solidFill>
                  <a:schemeClr val="tx2"/>
                </a:solidFill>
              </a:defRPr>
            </a:lvl2pPr>
            <a:lvl3pPr marL="0" indent="0">
              <a:buClr>
                <a:schemeClr val="tx2"/>
              </a:buClr>
              <a:buFontTx/>
              <a:buNone/>
              <a:defRPr>
                <a:solidFill>
                  <a:schemeClr val="tx2"/>
                </a:solidFill>
              </a:defRPr>
            </a:lvl3pPr>
            <a:lvl4pPr marL="0" indent="0">
              <a:buClr>
                <a:schemeClr val="tx2"/>
              </a:buClr>
              <a:buFontTx/>
              <a:buNone/>
              <a:defRPr>
                <a:solidFill>
                  <a:schemeClr val="tx2"/>
                </a:solidFill>
              </a:defRPr>
            </a:lvl4pPr>
            <a:lvl5pPr marL="0" indent="0">
              <a:buClr>
                <a:schemeClr val="tx2"/>
              </a:buClr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91067" y="310308"/>
            <a:ext cx="11211984" cy="3422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1185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1206500"/>
            <a:ext cx="12192000" cy="5651500"/>
          </a:xfrm>
        </p:spPr>
        <p:txBody>
          <a:bodyPr/>
          <a:lstStyle>
            <a:lvl1pPr marL="0" marR="0" indent="0" algn="l" defTabSz="456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/>
              <a:buNone/>
              <a:tabLst/>
              <a:defRPr sz="1799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Drag picture to placeholder or click icon to add. Globe logo should sit on top of picture.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89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Optio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C13B0A-CB33-6649-A952-9D0AA0436D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7733" y="6221560"/>
            <a:ext cx="4216400" cy="50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65ACA5-390C-254C-B65C-324F4341F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1678" y="1225907"/>
            <a:ext cx="10321157" cy="1753777"/>
          </a:xfrm>
          <a:prstGeom prst="rect">
            <a:avLst/>
          </a:prstGeom>
        </p:spPr>
        <p:txBody>
          <a:bodyPr lIns="0" rIns="0" anchor="t" anchorCtr="0">
            <a:normAutofit/>
          </a:bodyPr>
          <a:lstStyle>
            <a:lvl1pPr>
              <a:lnSpc>
                <a:spcPts val="6200"/>
              </a:lnSpc>
              <a:defRPr sz="60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for Divider Slide – Option 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42F5998-1336-FD47-9DB1-2C2725339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81312" y="3127079"/>
            <a:ext cx="10321157" cy="914400"/>
          </a:xfrm>
          <a:prstGeom prst="rect">
            <a:avLst/>
          </a:prstGeom>
        </p:spPr>
        <p:txBody>
          <a:bodyPr lIns="0" rIns="0" anchor="t" anchorCtr="0">
            <a:norm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E6996D8-5086-7946-A302-C62CF3689E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7903" y="6123610"/>
            <a:ext cx="1920240" cy="689153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F2CD1B63-6E1E-2B4E-8BC9-FAF8A336727A}"/>
              </a:ext>
            </a:extLst>
          </p:cNvPr>
          <p:cNvSpPr txBox="1">
            <a:spLocks/>
          </p:cNvSpPr>
          <p:nvPr userDrawn="1"/>
        </p:nvSpPr>
        <p:spPr>
          <a:xfrm>
            <a:off x="1234587" y="6271568"/>
            <a:ext cx="340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96C3F04-664B-B342-927B-46E8DC764C6A}" type="slidenum">
              <a:rPr lang="en-US" sz="800" smtClean="0">
                <a:solidFill>
                  <a:schemeClr val="bg1"/>
                </a:solidFill>
              </a:rPr>
              <a:pPr algn="ctr"/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1109D30-7E9E-7948-99DD-55AB0C35EE5C}"/>
              </a:ext>
            </a:extLst>
          </p:cNvPr>
          <p:cNvGrpSpPr/>
          <p:nvPr userDrawn="1"/>
        </p:nvGrpSpPr>
        <p:grpSpPr>
          <a:xfrm>
            <a:off x="0" y="0"/>
            <a:ext cx="798938" cy="6858000"/>
            <a:chOff x="1974" y="0"/>
            <a:chExt cx="798938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D535C57-3E80-5845-A031-5EB839EF0B52}"/>
                </a:ext>
              </a:extLst>
            </p:cNvPr>
            <p:cNvSpPr/>
            <p:nvPr userDrawn="1"/>
          </p:nvSpPr>
          <p:spPr>
            <a:xfrm>
              <a:off x="1974" y="0"/>
              <a:ext cx="271764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9AA341-EB27-B14B-82A4-EA6C92F5BEFE}"/>
                </a:ext>
              </a:extLst>
            </p:cNvPr>
            <p:cNvSpPr/>
            <p:nvPr userDrawn="1"/>
          </p:nvSpPr>
          <p:spPr>
            <a:xfrm>
              <a:off x="270021" y="0"/>
              <a:ext cx="271369" cy="685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CC8A591-971B-BD4B-AEDE-79F98A079F5E}"/>
                </a:ext>
              </a:extLst>
            </p:cNvPr>
            <p:cNvSpPr/>
            <p:nvPr userDrawn="1"/>
          </p:nvSpPr>
          <p:spPr>
            <a:xfrm>
              <a:off x="530985" y="0"/>
              <a:ext cx="269927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71686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6129869"/>
            <a:ext cx="8375714" cy="7281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 sz="1799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206500"/>
            <a:ext cx="6108192" cy="5651500"/>
          </a:xfrm>
        </p:spPr>
        <p:txBody>
          <a:bodyPr/>
          <a:lstStyle>
            <a:lvl1pPr marL="0" marR="0" indent="0" algn="l" defTabSz="456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/>
              <a:buNone/>
              <a:tabLst/>
              <a:defRPr sz="1799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Drag picture to placeholder or click icon to add. 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2" y="1206500"/>
            <a:ext cx="6095999" cy="5651500"/>
          </a:xfrm>
        </p:spPr>
        <p:txBody>
          <a:bodyPr/>
          <a:lstStyle>
            <a:lvl1pPr marL="0" marR="0" indent="0" algn="l" defTabSz="456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/>
              <a:buNone/>
              <a:tabLst/>
              <a:defRPr sz="1799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Drag picture to placeholder or click icon to add. Globe logo should sit on top of picture.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1973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Row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491067" y="3520578"/>
            <a:ext cx="11211984" cy="0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87789" y="1206500"/>
            <a:ext cx="2844800" cy="2128838"/>
          </a:xfrm>
        </p:spPr>
        <p:txBody>
          <a:bodyPr/>
          <a:lstStyle>
            <a:lvl1pPr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3676651" y="1145571"/>
            <a:ext cx="8026400" cy="2306404"/>
          </a:xfrm>
        </p:spPr>
        <p:txBody>
          <a:bodyPr/>
          <a:lstStyle>
            <a:lvl1pPr>
              <a:defRPr sz="2198"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487789" y="3721100"/>
            <a:ext cx="2844800" cy="2133600"/>
          </a:xfrm>
        </p:spPr>
        <p:txBody>
          <a:bodyPr/>
          <a:lstStyle>
            <a:lvl1pPr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3676651" y="3632261"/>
            <a:ext cx="8026400" cy="2309752"/>
          </a:xfrm>
        </p:spPr>
        <p:txBody>
          <a:bodyPr/>
          <a:lstStyle>
            <a:lvl1pPr>
              <a:defRPr sz="2198"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1067" y="310308"/>
            <a:ext cx="11211984" cy="3422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2354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Row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491067" y="2690205"/>
            <a:ext cx="11211984" cy="0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491067" y="4365061"/>
            <a:ext cx="11211984" cy="0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91068" y="1209839"/>
            <a:ext cx="2844800" cy="1299796"/>
          </a:xfrm>
        </p:spPr>
        <p:txBody>
          <a:bodyPr/>
          <a:lstStyle>
            <a:lvl1pPr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3676651" y="1146867"/>
            <a:ext cx="8026400" cy="1461642"/>
          </a:xfrm>
        </p:spPr>
        <p:txBody>
          <a:bodyPr/>
          <a:lstStyle>
            <a:lvl1pPr>
              <a:spcAft>
                <a:spcPts val="600"/>
              </a:spcAft>
              <a:defRPr sz="2198"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91068" y="2868174"/>
            <a:ext cx="2844800" cy="1299796"/>
          </a:xfrm>
        </p:spPr>
        <p:txBody>
          <a:bodyPr/>
          <a:lstStyle>
            <a:lvl1pPr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3676651" y="2778380"/>
            <a:ext cx="8026400" cy="1456917"/>
          </a:xfrm>
        </p:spPr>
        <p:txBody>
          <a:bodyPr/>
          <a:lstStyle>
            <a:lvl1pPr>
              <a:spcAft>
                <a:spcPts val="600"/>
              </a:spcAft>
              <a:defRPr sz="2198"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9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491068" y="4546625"/>
            <a:ext cx="2844800" cy="1299796"/>
          </a:xfrm>
        </p:spPr>
        <p:txBody>
          <a:bodyPr/>
          <a:lstStyle>
            <a:lvl1pPr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22"/>
          </p:nvPr>
        </p:nvSpPr>
        <p:spPr>
          <a:xfrm>
            <a:off x="3676651" y="4465967"/>
            <a:ext cx="8026400" cy="1485573"/>
          </a:xfrm>
        </p:spPr>
        <p:txBody>
          <a:bodyPr/>
          <a:lstStyle>
            <a:lvl1pPr>
              <a:spcAft>
                <a:spcPts val="600"/>
              </a:spcAft>
              <a:defRPr sz="2198"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3570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6096000" y="1208091"/>
            <a:ext cx="0" cy="4654373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486834" y="1209839"/>
            <a:ext cx="5361517" cy="2317504"/>
          </a:xfrm>
        </p:spPr>
        <p:txBody>
          <a:bodyPr/>
          <a:lstStyle>
            <a:lvl1pPr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6341534" y="1209839"/>
            <a:ext cx="5361517" cy="2317504"/>
          </a:xfrm>
        </p:spPr>
        <p:txBody>
          <a:bodyPr/>
          <a:lstStyle>
            <a:lvl1pPr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86834" y="3709991"/>
            <a:ext cx="5364480" cy="2230437"/>
          </a:xfrm>
        </p:spPr>
        <p:txBody>
          <a:bodyPr lIns="0"/>
          <a:lstStyle>
            <a:lvl1pPr>
              <a:defRPr sz="2198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/>
          </p:nvPr>
        </p:nvSpPr>
        <p:spPr>
          <a:xfrm>
            <a:off x="6338571" y="3709991"/>
            <a:ext cx="5364480" cy="2230437"/>
          </a:xfrm>
        </p:spPr>
        <p:txBody>
          <a:bodyPr lIns="0"/>
          <a:lstStyle>
            <a:lvl1pPr>
              <a:defRPr sz="2198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9612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143989" y="1208091"/>
            <a:ext cx="0" cy="4654373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8051796" y="1208091"/>
            <a:ext cx="0" cy="4654373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486833" y="1208088"/>
            <a:ext cx="3401438" cy="2317504"/>
          </a:xfrm>
        </p:spPr>
        <p:txBody>
          <a:bodyPr/>
          <a:lstStyle>
            <a:lvl1pPr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Picture Placeholder 18"/>
          <p:cNvSpPr>
            <a:spLocks noGrp="1"/>
          </p:cNvSpPr>
          <p:nvPr>
            <p:ph type="pic" sz="quarter" idx="20"/>
          </p:nvPr>
        </p:nvSpPr>
        <p:spPr>
          <a:xfrm>
            <a:off x="4397398" y="1208088"/>
            <a:ext cx="3401438" cy="2317504"/>
          </a:xfrm>
        </p:spPr>
        <p:txBody>
          <a:bodyPr/>
          <a:lstStyle>
            <a:lvl1pPr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Picture Placeholder 18"/>
          <p:cNvSpPr>
            <a:spLocks noGrp="1"/>
          </p:cNvSpPr>
          <p:nvPr>
            <p:ph type="pic" sz="quarter" idx="21"/>
          </p:nvPr>
        </p:nvSpPr>
        <p:spPr>
          <a:xfrm>
            <a:off x="8301613" y="1208088"/>
            <a:ext cx="3401438" cy="2317504"/>
          </a:xfrm>
        </p:spPr>
        <p:txBody>
          <a:bodyPr/>
          <a:lstStyle>
            <a:lvl1pPr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7"/>
          </p:nvPr>
        </p:nvSpPr>
        <p:spPr>
          <a:xfrm>
            <a:off x="486834" y="3692710"/>
            <a:ext cx="3406501" cy="2254067"/>
          </a:xfrm>
        </p:spPr>
        <p:txBody>
          <a:bodyPr lIns="0"/>
          <a:lstStyle>
            <a:lvl1pPr>
              <a:defRPr sz="2198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18"/>
          </p:nvPr>
        </p:nvSpPr>
        <p:spPr>
          <a:xfrm>
            <a:off x="4394642" y="3692710"/>
            <a:ext cx="3406501" cy="2254067"/>
          </a:xfrm>
        </p:spPr>
        <p:txBody>
          <a:bodyPr lIns="0"/>
          <a:lstStyle>
            <a:lvl1pPr>
              <a:defRPr sz="2198">
                <a:solidFill>
                  <a:srgbClr val="009FDB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5"/>
          <p:cNvSpPr>
            <a:spLocks noGrp="1"/>
          </p:cNvSpPr>
          <p:nvPr>
            <p:ph sz="quarter" idx="19"/>
          </p:nvPr>
        </p:nvSpPr>
        <p:spPr>
          <a:xfrm>
            <a:off x="8302452" y="3692710"/>
            <a:ext cx="3406501" cy="2254067"/>
          </a:xfrm>
        </p:spPr>
        <p:txBody>
          <a:bodyPr lIns="0"/>
          <a:lstStyle>
            <a:lvl1pPr>
              <a:defRPr sz="2198">
                <a:solidFill>
                  <a:srgbClr val="009FDB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91067" y="310308"/>
            <a:ext cx="11211984" cy="3422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8071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168465" y="1208091"/>
            <a:ext cx="0" cy="4654373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6100233" y="1209675"/>
            <a:ext cx="0" cy="4652786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9021420" y="1208091"/>
            <a:ext cx="0" cy="4654373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486833" y="1208088"/>
            <a:ext cx="2460727" cy="2317504"/>
          </a:xfrm>
        </p:spPr>
        <p:txBody>
          <a:bodyPr/>
          <a:lstStyle>
            <a:lvl1pPr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8"/>
          <p:cNvSpPr>
            <a:spLocks noGrp="1"/>
          </p:cNvSpPr>
          <p:nvPr>
            <p:ph type="pic" sz="quarter" idx="21"/>
          </p:nvPr>
        </p:nvSpPr>
        <p:spPr>
          <a:xfrm>
            <a:off x="3413311" y="1208088"/>
            <a:ext cx="2460727" cy="2317504"/>
          </a:xfrm>
        </p:spPr>
        <p:txBody>
          <a:bodyPr/>
          <a:lstStyle>
            <a:lvl1pPr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8"/>
          <p:cNvSpPr>
            <a:spLocks noGrp="1"/>
          </p:cNvSpPr>
          <p:nvPr>
            <p:ph type="pic" sz="quarter" idx="22"/>
          </p:nvPr>
        </p:nvSpPr>
        <p:spPr>
          <a:xfrm>
            <a:off x="6334072" y="1208088"/>
            <a:ext cx="2460727" cy="2317504"/>
          </a:xfrm>
        </p:spPr>
        <p:txBody>
          <a:bodyPr/>
          <a:lstStyle>
            <a:lvl1pPr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8"/>
          <p:cNvSpPr>
            <a:spLocks noGrp="1"/>
          </p:cNvSpPr>
          <p:nvPr>
            <p:ph type="pic" sz="quarter" idx="23"/>
          </p:nvPr>
        </p:nvSpPr>
        <p:spPr>
          <a:xfrm>
            <a:off x="9242325" y="1208088"/>
            <a:ext cx="2460727" cy="2317504"/>
          </a:xfrm>
        </p:spPr>
        <p:txBody>
          <a:bodyPr/>
          <a:lstStyle>
            <a:lvl1pPr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7"/>
          </p:nvPr>
        </p:nvSpPr>
        <p:spPr>
          <a:xfrm>
            <a:off x="486834" y="3684590"/>
            <a:ext cx="2436786" cy="2262187"/>
          </a:xfrm>
        </p:spPr>
        <p:txBody>
          <a:bodyPr lIns="0"/>
          <a:lstStyle>
            <a:lvl1pPr>
              <a:defRPr sz="2198">
                <a:solidFill>
                  <a:srgbClr val="009FDB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5"/>
          <p:cNvSpPr>
            <a:spLocks noGrp="1"/>
          </p:cNvSpPr>
          <p:nvPr>
            <p:ph sz="quarter" idx="18"/>
          </p:nvPr>
        </p:nvSpPr>
        <p:spPr>
          <a:xfrm>
            <a:off x="3413311" y="3684590"/>
            <a:ext cx="2436786" cy="2262187"/>
          </a:xfrm>
        </p:spPr>
        <p:txBody>
          <a:bodyPr lIns="0"/>
          <a:lstStyle>
            <a:lvl1pPr>
              <a:defRPr sz="2198">
                <a:solidFill>
                  <a:srgbClr val="009FDB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19"/>
          </p:nvPr>
        </p:nvSpPr>
        <p:spPr>
          <a:xfrm>
            <a:off x="6334073" y="3684590"/>
            <a:ext cx="2436786" cy="2262187"/>
          </a:xfrm>
        </p:spPr>
        <p:txBody>
          <a:bodyPr lIns="0"/>
          <a:lstStyle>
            <a:lvl1pPr>
              <a:defRPr sz="2198">
                <a:solidFill>
                  <a:srgbClr val="009FDB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5"/>
          <p:cNvSpPr>
            <a:spLocks noGrp="1"/>
          </p:cNvSpPr>
          <p:nvPr>
            <p:ph sz="quarter" idx="20"/>
          </p:nvPr>
        </p:nvSpPr>
        <p:spPr>
          <a:xfrm>
            <a:off x="9257692" y="3684590"/>
            <a:ext cx="2436786" cy="2262187"/>
          </a:xfrm>
        </p:spPr>
        <p:txBody>
          <a:bodyPr lIns="0"/>
          <a:lstStyle>
            <a:lvl1pPr>
              <a:defRPr sz="2198">
                <a:solidFill>
                  <a:srgbClr val="009FDB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9820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6096000" y="2686649"/>
            <a:ext cx="0" cy="3177579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5"/>
          <p:cNvSpPr>
            <a:spLocks noGrp="1"/>
          </p:cNvSpPr>
          <p:nvPr>
            <p:ph sz="quarter" idx="14"/>
          </p:nvPr>
        </p:nvSpPr>
        <p:spPr>
          <a:xfrm>
            <a:off x="486834" y="1118870"/>
            <a:ext cx="11211984" cy="134019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999"/>
              </a:spcAft>
              <a:buFontTx/>
              <a:buNone/>
              <a:defRPr sz="3197" baseline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Aft>
                <a:spcPts val="999"/>
              </a:spcAft>
              <a:buClr>
                <a:schemeClr val="accent5"/>
              </a:buClr>
              <a:buFontTx/>
              <a:buNone/>
              <a:defRPr sz="3197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999"/>
              </a:spcAft>
              <a:buClr>
                <a:schemeClr val="accent5"/>
              </a:buClr>
              <a:buFontTx/>
              <a:buNone/>
              <a:defRPr sz="3197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999"/>
              </a:spcAft>
              <a:buClr>
                <a:schemeClr val="accent5"/>
              </a:buClr>
              <a:buFontTx/>
              <a:buNone/>
              <a:defRPr sz="3197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999"/>
              </a:spcAft>
              <a:buClr>
                <a:schemeClr val="accent5"/>
              </a:buClr>
              <a:buFontTx/>
              <a:buNone/>
              <a:defRPr sz="319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86834" y="2624605"/>
            <a:ext cx="5364480" cy="3315823"/>
          </a:xfrm>
        </p:spPr>
        <p:txBody>
          <a:bodyPr/>
          <a:lstStyle>
            <a:lvl1pPr>
              <a:defRPr sz="2198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/>
          </p:nvPr>
        </p:nvSpPr>
        <p:spPr>
          <a:xfrm>
            <a:off x="6338571" y="2623101"/>
            <a:ext cx="5364480" cy="3317327"/>
          </a:xfrm>
        </p:spPr>
        <p:txBody>
          <a:bodyPr/>
          <a:lstStyle>
            <a:lvl1pPr>
              <a:defRPr sz="2198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1067" y="310308"/>
            <a:ext cx="11211984" cy="3422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564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143989" y="2686649"/>
            <a:ext cx="0" cy="3177579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8051796" y="2686649"/>
            <a:ext cx="0" cy="3177579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4"/>
          </p:nvPr>
        </p:nvSpPr>
        <p:spPr>
          <a:xfrm>
            <a:off x="491067" y="1117981"/>
            <a:ext cx="11211984" cy="1344168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999"/>
              </a:spcAft>
              <a:buFontTx/>
              <a:buNone/>
              <a:defRPr sz="3197" baseline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Aft>
                <a:spcPts val="999"/>
              </a:spcAft>
              <a:buClr>
                <a:schemeClr val="accent5"/>
              </a:buClr>
              <a:buFontTx/>
              <a:buNone/>
              <a:defRPr sz="3197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999"/>
              </a:spcAft>
              <a:buClr>
                <a:schemeClr val="accent5"/>
              </a:buClr>
              <a:buFontTx/>
              <a:buNone/>
              <a:defRPr sz="3197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999"/>
              </a:spcAft>
              <a:buClr>
                <a:schemeClr val="accent5"/>
              </a:buClr>
              <a:buFontTx/>
              <a:buNone/>
              <a:defRPr sz="3197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999"/>
              </a:spcAft>
              <a:buClr>
                <a:schemeClr val="accent5"/>
              </a:buClr>
              <a:buFontTx/>
              <a:buNone/>
              <a:defRPr sz="319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86834" y="2623098"/>
            <a:ext cx="3406501" cy="3317328"/>
          </a:xfrm>
        </p:spPr>
        <p:txBody>
          <a:bodyPr/>
          <a:lstStyle>
            <a:lvl1pPr>
              <a:defRPr sz="2198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5"/>
          </p:nvPr>
        </p:nvSpPr>
        <p:spPr>
          <a:xfrm>
            <a:off x="4394642" y="2623098"/>
            <a:ext cx="3406501" cy="3317328"/>
          </a:xfrm>
        </p:spPr>
        <p:txBody>
          <a:bodyPr/>
          <a:lstStyle>
            <a:lvl1pPr>
              <a:defRPr sz="2198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6"/>
          </p:nvPr>
        </p:nvSpPr>
        <p:spPr>
          <a:xfrm>
            <a:off x="8302452" y="2623098"/>
            <a:ext cx="3406501" cy="3317328"/>
          </a:xfrm>
        </p:spPr>
        <p:txBody>
          <a:bodyPr/>
          <a:lstStyle>
            <a:lvl1pPr>
              <a:defRPr sz="2198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5255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168465" y="2690653"/>
            <a:ext cx="0" cy="3173575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6094942" y="2690653"/>
            <a:ext cx="0" cy="3173575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9021420" y="2690653"/>
            <a:ext cx="0" cy="3173575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4"/>
          </p:nvPr>
        </p:nvSpPr>
        <p:spPr>
          <a:xfrm>
            <a:off x="491067" y="1117981"/>
            <a:ext cx="11211984" cy="1344168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999"/>
              </a:spcAft>
              <a:buFontTx/>
              <a:buNone/>
              <a:defRPr sz="3197" baseline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Aft>
                <a:spcPts val="999"/>
              </a:spcAft>
              <a:buClr>
                <a:schemeClr val="accent5"/>
              </a:buClr>
              <a:buFontTx/>
              <a:buNone/>
              <a:defRPr sz="3197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999"/>
              </a:spcAft>
              <a:buClr>
                <a:schemeClr val="accent5"/>
              </a:buClr>
              <a:buFontTx/>
              <a:buNone/>
              <a:defRPr sz="3197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999"/>
              </a:spcAft>
              <a:buClr>
                <a:schemeClr val="accent5"/>
              </a:buClr>
              <a:buFontTx/>
              <a:buNone/>
              <a:defRPr sz="3197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999"/>
              </a:spcAft>
              <a:buClr>
                <a:schemeClr val="accent5"/>
              </a:buClr>
              <a:buFontTx/>
              <a:buNone/>
              <a:defRPr sz="319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5"/>
          </p:nvPr>
        </p:nvSpPr>
        <p:spPr>
          <a:xfrm>
            <a:off x="486834" y="2623098"/>
            <a:ext cx="2436786" cy="3328184"/>
          </a:xfrm>
        </p:spPr>
        <p:txBody>
          <a:bodyPr/>
          <a:lstStyle>
            <a:lvl1pPr>
              <a:defRPr sz="2198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5"/>
          <p:cNvSpPr>
            <a:spLocks noGrp="1"/>
          </p:cNvSpPr>
          <p:nvPr>
            <p:ph sz="quarter" idx="16"/>
          </p:nvPr>
        </p:nvSpPr>
        <p:spPr>
          <a:xfrm>
            <a:off x="3413311" y="2623098"/>
            <a:ext cx="2436786" cy="3328184"/>
          </a:xfrm>
        </p:spPr>
        <p:txBody>
          <a:bodyPr/>
          <a:lstStyle>
            <a:lvl1pPr>
              <a:defRPr sz="2198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17"/>
          </p:nvPr>
        </p:nvSpPr>
        <p:spPr>
          <a:xfrm>
            <a:off x="6339788" y="2623098"/>
            <a:ext cx="2436786" cy="3328184"/>
          </a:xfrm>
        </p:spPr>
        <p:txBody>
          <a:bodyPr/>
          <a:lstStyle>
            <a:lvl1pPr>
              <a:defRPr sz="2198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5"/>
          <p:cNvSpPr>
            <a:spLocks noGrp="1"/>
          </p:cNvSpPr>
          <p:nvPr>
            <p:ph sz="quarter" idx="18"/>
          </p:nvPr>
        </p:nvSpPr>
        <p:spPr>
          <a:xfrm>
            <a:off x="9266265" y="2623098"/>
            <a:ext cx="2436786" cy="3328184"/>
          </a:xfrm>
        </p:spPr>
        <p:txBody>
          <a:bodyPr/>
          <a:lstStyle>
            <a:lvl1pPr>
              <a:defRPr sz="2198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6826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 with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6096000" y="1769459"/>
            <a:ext cx="0" cy="4094769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1069" y="1210471"/>
            <a:ext cx="11216217" cy="394846"/>
          </a:xfrm>
          <a:solidFill>
            <a:schemeClr val="tx2"/>
          </a:solidFill>
        </p:spPr>
        <p:txBody>
          <a:bodyPr lIns="91440" tIns="45720" rIns="91440" bIns="45720" anchor="ctr" anchorCtr="0"/>
          <a:lstStyle>
            <a:lvl1pPr marL="0" indent="0" algn="ctr">
              <a:spcAft>
                <a:spcPts val="600"/>
              </a:spcAft>
              <a:buFontTx/>
              <a:buNone/>
              <a:defRPr sz="1399">
                <a:solidFill>
                  <a:schemeClr val="bg1"/>
                </a:solidFill>
              </a:defRPr>
            </a:lvl1pPr>
            <a:lvl2pPr marL="0" indent="0" algn="ctr">
              <a:spcAft>
                <a:spcPts val="600"/>
              </a:spcAft>
              <a:buFontTx/>
              <a:buNone/>
              <a:defRPr sz="1399">
                <a:solidFill>
                  <a:schemeClr val="bg1"/>
                </a:solidFill>
              </a:defRPr>
            </a:lvl2pPr>
            <a:lvl3pPr marL="0" indent="0" algn="ctr">
              <a:spcAft>
                <a:spcPts val="600"/>
              </a:spcAft>
              <a:buFontTx/>
              <a:buNone/>
              <a:defRPr sz="1399">
                <a:solidFill>
                  <a:schemeClr val="bg1"/>
                </a:solidFill>
              </a:defRPr>
            </a:lvl3pPr>
            <a:lvl4pPr marL="0" indent="0" algn="ctr">
              <a:spcAft>
                <a:spcPts val="600"/>
              </a:spcAft>
              <a:buFontTx/>
              <a:buNone/>
              <a:defRPr sz="1399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FontTx/>
              <a:buNone/>
              <a:defRPr sz="1399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91068" y="1769552"/>
            <a:ext cx="5374217" cy="769937"/>
          </a:xfrm>
          <a:solidFill>
            <a:schemeClr val="tx1"/>
          </a:solidFill>
        </p:spPr>
        <p:txBody>
          <a:bodyPr lIns="91440" tIns="91440" rIns="91440" bIns="91440" anchor="ctr" anchorCtr="0"/>
          <a:lstStyle>
            <a:lvl1pPr marL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1pPr>
            <a:lvl2pPr marL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2pPr>
            <a:lvl3pPr marL="0" indent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3pPr>
            <a:lvl4pPr marL="0" indent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328835" y="1769552"/>
            <a:ext cx="5374217" cy="769937"/>
          </a:xfrm>
          <a:solidFill>
            <a:schemeClr val="tx1"/>
          </a:solidFill>
        </p:spPr>
        <p:txBody>
          <a:bodyPr lIns="91440" tIns="91440" rIns="91440" bIns="91440" anchor="ctr" anchorCtr="0"/>
          <a:lstStyle>
            <a:lvl1pPr marL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1pPr>
            <a:lvl2pPr marL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2pPr>
            <a:lvl3pPr marL="0" indent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3pPr>
            <a:lvl4pPr marL="0" indent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91068" y="2624605"/>
            <a:ext cx="5364480" cy="3315823"/>
          </a:xfrm>
        </p:spPr>
        <p:txBody>
          <a:bodyPr lIns="91440"/>
          <a:lstStyle>
            <a:lvl1pPr>
              <a:defRPr sz="2198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/>
          </p:nvPr>
        </p:nvSpPr>
        <p:spPr>
          <a:xfrm>
            <a:off x="6338571" y="2623101"/>
            <a:ext cx="5364480" cy="3317327"/>
          </a:xfrm>
        </p:spPr>
        <p:txBody>
          <a:bodyPr lIns="91440"/>
          <a:lstStyle>
            <a:lvl1pPr>
              <a:defRPr sz="2198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91067" y="310308"/>
            <a:ext cx="11211984" cy="3422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36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hotography - Option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A1F58CB-7EDD-1E4E-84F3-88BFE6FAC30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167188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8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add. The page number and disclaimer should sit on top of picture.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67C198-E452-F746-B559-2A06DEBCC1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460" y="6251250"/>
            <a:ext cx="3644900" cy="4826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96740BC-942F-0542-ADBF-7B63F48DB81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28124" y="0"/>
            <a:ext cx="4163875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8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sz="1800" dirty="0"/>
              <a:t>Drag picture to placeholder or click icon to add. Globe lockup should sit on top of picture. 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45ED11-C0CF-EE43-A0E5-EC3A3F607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724" y="2680139"/>
            <a:ext cx="3209865" cy="186033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lnSpc>
                <a:spcPts val="3000"/>
              </a:lnSpc>
              <a:spcBef>
                <a:spcPts val="0"/>
              </a:spcBef>
              <a:defRPr sz="2800" spc="-8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can be 3 to 4 lines long.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BC79EF-E346-674F-9E11-A38CC1F26A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3199" y="6130925"/>
            <a:ext cx="1907501" cy="669462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C2756D-88B9-5449-976B-DEEACB635434}"/>
              </a:ext>
            </a:extLst>
          </p:cNvPr>
          <p:cNvSpPr txBox="1">
            <a:spLocks/>
          </p:cNvSpPr>
          <p:nvPr userDrawn="1"/>
        </p:nvSpPr>
        <p:spPr>
          <a:xfrm>
            <a:off x="120157" y="6300144"/>
            <a:ext cx="340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96C3F04-664B-B342-927B-46E8DC764C6A}" type="slidenum">
              <a:rPr lang="en-US" sz="800" smtClean="0">
                <a:solidFill>
                  <a:schemeClr val="bg1"/>
                </a:solidFill>
              </a:rPr>
              <a:pPr algn="ctr"/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641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 with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143989" y="1769459"/>
            <a:ext cx="0" cy="4094769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8051796" y="1769459"/>
            <a:ext cx="0" cy="4094769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1069" y="1210471"/>
            <a:ext cx="11216217" cy="394846"/>
          </a:xfrm>
          <a:solidFill>
            <a:schemeClr val="tx2"/>
          </a:solidFill>
        </p:spPr>
        <p:txBody>
          <a:bodyPr lIns="91440" tIns="45720" rIns="91440" bIns="45720" anchor="ctr" anchorCtr="0"/>
          <a:lstStyle>
            <a:lvl1pPr marL="0" indent="0" algn="ctr">
              <a:spcAft>
                <a:spcPts val="600"/>
              </a:spcAft>
              <a:buFontTx/>
              <a:buNone/>
              <a:defRPr sz="1399">
                <a:solidFill>
                  <a:schemeClr val="bg1"/>
                </a:solidFill>
              </a:defRPr>
            </a:lvl1pPr>
            <a:lvl2pPr marL="0" indent="0" algn="ctr">
              <a:spcAft>
                <a:spcPts val="600"/>
              </a:spcAft>
              <a:buFontTx/>
              <a:buNone/>
              <a:defRPr sz="1399">
                <a:solidFill>
                  <a:schemeClr val="bg1"/>
                </a:solidFill>
              </a:defRPr>
            </a:lvl2pPr>
            <a:lvl3pPr marL="0" indent="0" algn="ctr">
              <a:spcAft>
                <a:spcPts val="600"/>
              </a:spcAft>
              <a:buFontTx/>
              <a:buNone/>
              <a:defRPr sz="1399">
                <a:solidFill>
                  <a:schemeClr val="bg1"/>
                </a:solidFill>
              </a:defRPr>
            </a:lvl3pPr>
            <a:lvl4pPr marL="0" indent="0" algn="ctr">
              <a:spcAft>
                <a:spcPts val="600"/>
              </a:spcAft>
              <a:buFontTx/>
              <a:buNone/>
              <a:defRPr sz="1399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FontTx/>
              <a:buNone/>
              <a:defRPr sz="1399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91067" y="1769552"/>
            <a:ext cx="3406501" cy="769937"/>
          </a:xfrm>
          <a:solidFill>
            <a:schemeClr val="tx1"/>
          </a:solidFill>
        </p:spPr>
        <p:txBody>
          <a:bodyPr lIns="91440" tIns="91440" rIns="91440" bIns="91440" anchor="ctr" anchorCtr="0"/>
          <a:lstStyle>
            <a:lvl1pPr marL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1pPr>
            <a:lvl2pPr marL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2pPr>
            <a:lvl3pPr marL="0" indent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3pPr>
            <a:lvl4pPr marL="0" indent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394643" y="1769552"/>
            <a:ext cx="3406501" cy="769937"/>
          </a:xfrm>
          <a:solidFill>
            <a:schemeClr val="tx1"/>
          </a:solidFill>
        </p:spPr>
        <p:txBody>
          <a:bodyPr lIns="91440" tIns="91440" rIns="91440" bIns="91440" anchor="ctr" anchorCtr="0"/>
          <a:lstStyle>
            <a:lvl1pPr marL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1pPr>
            <a:lvl2pPr marL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2pPr>
            <a:lvl3pPr marL="0" indent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3pPr>
            <a:lvl4pPr marL="0" indent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8302452" y="1769552"/>
            <a:ext cx="3406501" cy="769937"/>
          </a:xfrm>
          <a:solidFill>
            <a:schemeClr val="tx1"/>
          </a:solidFill>
        </p:spPr>
        <p:txBody>
          <a:bodyPr lIns="91440" tIns="91440" rIns="91440" bIns="91440" anchor="ctr" anchorCtr="0"/>
          <a:lstStyle>
            <a:lvl1pPr marL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1pPr>
            <a:lvl2pPr marL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2pPr>
            <a:lvl3pPr marL="0" indent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3pPr>
            <a:lvl4pPr marL="0" indent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7"/>
          </p:nvPr>
        </p:nvSpPr>
        <p:spPr>
          <a:xfrm>
            <a:off x="491067" y="2623098"/>
            <a:ext cx="3406501" cy="3317328"/>
          </a:xfrm>
        </p:spPr>
        <p:txBody>
          <a:bodyPr lIns="91440"/>
          <a:lstStyle>
            <a:lvl1pPr>
              <a:defRPr sz="2198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18"/>
          </p:nvPr>
        </p:nvSpPr>
        <p:spPr>
          <a:xfrm>
            <a:off x="4394642" y="2623098"/>
            <a:ext cx="3406501" cy="3317328"/>
          </a:xfrm>
        </p:spPr>
        <p:txBody>
          <a:bodyPr lIns="91440"/>
          <a:lstStyle>
            <a:lvl1pPr>
              <a:defRPr sz="2198">
                <a:solidFill>
                  <a:srgbClr val="009FDB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5"/>
          <p:cNvSpPr>
            <a:spLocks noGrp="1"/>
          </p:cNvSpPr>
          <p:nvPr>
            <p:ph sz="quarter" idx="19"/>
          </p:nvPr>
        </p:nvSpPr>
        <p:spPr>
          <a:xfrm>
            <a:off x="8302452" y="2623098"/>
            <a:ext cx="3406501" cy="3317328"/>
          </a:xfrm>
        </p:spPr>
        <p:txBody>
          <a:bodyPr lIns="91440"/>
          <a:lstStyle>
            <a:lvl1pPr>
              <a:defRPr sz="2198">
                <a:solidFill>
                  <a:srgbClr val="009FDB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91067" y="310308"/>
            <a:ext cx="11211984" cy="3422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8296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 with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168465" y="1791167"/>
            <a:ext cx="0" cy="4073058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6096000" y="1769459"/>
            <a:ext cx="0" cy="4094769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9021420" y="1780315"/>
            <a:ext cx="0" cy="4083913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1069" y="1210471"/>
            <a:ext cx="11216217" cy="394846"/>
          </a:xfrm>
          <a:solidFill>
            <a:schemeClr val="tx2"/>
          </a:solidFill>
        </p:spPr>
        <p:txBody>
          <a:bodyPr lIns="91440" tIns="45720" rIns="91440" bIns="45720" anchor="ctr" anchorCtr="0"/>
          <a:lstStyle>
            <a:lvl1pPr marL="0" indent="0" algn="ctr">
              <a:spcAft>
                <a:spcPts val="600"/>
              </a:spcAft>
              <a:buFontTx/>
              <a:buNone/>
              <a:defRPr sz="1399">
                <a:solidFill>
                  <a:schemeClr val="bg1"/>
                </a:solidFill>
              </a:defRPr>
            </a:lvl1pPr>
            <a:lvl2pPr marL="0" indent="0" algn="ctr">
              <a:spcAft>
                <a:spcPts val="600"/>
              </a:spcAft>
              <a:buFontTx/>
              <a:buNone/>
              <a:defRPr sz="1399">
                <a:solidFill>
                  <a:schemeClr val="bg1"/>
                </a:solidFill>
              </a:defRPr>
            </a:lvl2pPr>
            <a:lvl3pPr marL="0" indent="0" algn="ctr">
              <a:spcAft>
                <a:spcPts val="600"/>
              </a:spcAft>
              <a:buFontTx/>
              <a:buNone/>
              <a:defRPr sz="1399">
                <a:solidFill>
                  <a:schemeClr val="bg1"/>
                </a:solidFill>
              </a:defRPr>
            </a:lvl3pPr>
            <a:lvl4pPr marL="0" indent="0" algn="ctr">
              <a:spcAft>
                <a:spcPts val="600"/>
              </a:spcAft>
              <a:buFontTx/>
              <a:buNone/>
              <a:defRPr sz="1399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FontTx/>
              <a:buNone/>
              <a:defRPr sz="1399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91067" y="1769552"/>
            <a:ext cx="2451260" cy="769937"/>
          </a:xfrm>
          <a:solidFill>
            <a:schemeClr val="tx1"/>
          </a:solidFill>
        </p:spPr>
        <p:txBody>
          <a:bodyPr lIns="91440" tIns="91440" rIns="91440" bIns="91440" anchor="ctr" anchorCtr="0"/>
          <a:lstStyle>
            <a:lvl1pPr marL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1pPr>
            <a:lvl2pPr marL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2pPr>
            <a:lvl3pPr marL="0" indent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3pPr>
            <a:lvl4pPr marL="0" indent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3413311" y="1769552"/>
            <a:ext cx="2451260" cy="769937"/>
          </a:xfrm>
          <a:solidFill>
            <a:schemeClr val="tx1"/>
          </a:solidFill>
        </p:spPr>
        <p:txBody>
          <a:bodyPr lIns="91440" tIns="91440" rIns="91440" bIns="91440" anchor="ctr" anchorCtr="0"/>
          <a:lstStyle>
            <a:lvl1pPr marL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1pPr>
            <a:lvl2pPr marL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2pPr>
            <a:lvl3pPr marL="0" indent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3pPr>
            <a:lvl4pPr marL="0" indent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6334073" y="1769552"/>
            <a:ext cx="2451260" cy="769937"/>
          </a:xfrm>
          <a:solidFill>
            <a:schemeClr val="tx1"/>
          </a:solidFill>
        </p:spPr>
        <p:txBody>
          <a:bodyPr lIns="91440" tIns="91440" rIns="91440" bIns="91440" anchor="ctr" anchorCtr="0"/>
          <a:lstStyle>
            <a:lvl1pPr marL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1pPr>
            <a:lvl2pPr marL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2pPr>
            <a:lvl3pPr marL="0" indent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3pPr>
            <a:lvl4pPr marL="0" indent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9257691" y="1769552"/>
            <a:ext cx="2451260" cy="769937"/>
          </a:xfrm>
          <a:solidFill>
            <a:schemeClr val="tx1"/>
          </a:solidFill>
        </p:spPr>
        <p:txBody>
          <a:bodyPr lIns="91440" tIns="91440" rIns="91440" bIns="91440" anchor="ctr" anchorCtr="0"/>
          <a:lstStyle>
            <a:lvl1pPr marL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1pPr>
            <a:lvl2pPr marL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2pPr>
            <a:lvl3pPr marL="0" indent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3pPr>
            <a:lvl4pPr marL="0" indent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FontTx/>
              <a:buNone/>
              <a:defRPr sz="1399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7"/>
          </p:nvPr>
        </p:nvSpPr>
        <p:spPr>
          <a:xfrm>
            <a:off x="491067" y="2623098"/>
            <a:ext cx="2436786" cy="3328184"/>
          </a:xfrm>
        </p:spPr>
        <p:txBody>
          <a:bodyPr lIns="91440"/>
          <a:lstStyle>
            <a:lvl1pPr>
              <a:defRPr sz="2198">
                <a:solidFill>
                  <a:srgbClr val="009FDB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5"/>
          <p:cNvSpPr>
            <a:spLocks noGrp="1"/>
          </p:cNvSpPr>
          <p:nvPr>
            <p:ph sz="quarter" idx="18"/>
          </p:nvPr>
        </p:nvSpPr>
        <p:spPr>
          <a:xfrm>
            <a:off x="3413311" y="2623098"/>
            <a:ext cx="2436786" cy="3328184"/>
          </a:xfrm>
        </p:spPr>
        <p:txBody>
          <a:bodyPr lIns="91440"/>
          <a:lstStyle>
            <a:lvl1pPr>
              <a:defRPr sz="2198">
                <a:solidFill>
                  <a:srgbClr val="009FDB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19"/>
          </p:nvPr>
        </p:nvSpPr>
        <p:spPr>
          <a:xfrm>
            <a:off x="6334073" y="2623098"/>
            <a:ext cx="2436786" cy="3328184"/>
          </a:xfrm>
        </p:spPr>
        <p:txBody>
          <a:bodyPr lIns="91440"/>
          <a:lstStyle>
            <a:lvl1pPr>
              <a:defRPr sz="2198">
                <a:solidFill>
                  <a:srgbClr val="009FDB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5"/>
          <p:cNvSpPr>
            <a:spLocks noGrp="1"/>
          </p:cNvSpPr>
          <p:nvPr>
            <p:ph sz="quarter" idx="20"/>
          </p:nvPr>
        </p:nvSpPr>
        <p:spPr>
          <a:xfrm>
            <a:off x="9257692" y="2623098"/>
            <a:ext cx="2436786" cy="3328184"/>
          </a:xfrm>
        </p:spPr>
        <p:txBody>
          <a:bodyPr lIns="91440"/>
          <a:lstStyle>
            <a:lvl1pPr>
              <a:defRPr sz="2198">
                <a:solidFill>
                  <a:srgbClr val="009FDB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91067" y="310308"/>
            <a:ext cx="11211984" cy="3422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0797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91066" y="1139825"/>
            <a:ext cx="7944813" cy="4806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4"/>
          </p:nvPr>
        </p:nvSpPr>
        <p:spPr>
          <a:xfrm>
            <a:off x="8660726" y="1206500"/>
            <a:ext cx="3042325" cy="4648200"/>
          </a:xfrm>
          <a:solidFill>
            <a:srgbClr val="E8E8E8"/>
          </a:solidFill>
        </p:spPr>
        <p:txBody>
          <a:bodyPr lIns="274320" tIns="182880" rIns="274320" bIns="182880"/>
          <a:lstStyle>
            <a:lvl1pPr>
              <a:lnSpc>
                <a:spcPct val="100000"/>
              </a:lnSpc>
              <a:spcAft>
                <a:spcPts val="600"/>
              </a:spcAft>
              <a:defRPr sz="1599" baseline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599" i="1" baseline="0"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15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4"/>
          </p:nvPr>
        </p:nvSpPr>
        <p:spPr>
          <a:xfrm>
            <a:off x="8660726" y="1206500"/>
            <a:ext cx="3042325" cy="4648200"/>
          </a:xfrm>
          <a:solidFill>
            <a:srgbClr val="E8E8E8"/>
          </a:solidFill>
        </p:spPr>
        <p:txBody>
          <a:bodyPr lIns="274320" tIns="182880" rIns="274320" bIns="182880"/>
          <a:lstStyle>
            <a:lvl1pPr>
              <a:lnSpc>
                <a:spcPct val="100000"/>
              </a:lnSpc>
              <a:spcAft>
                <a:spcPts val="600"/>
              </a:spcAft>
              <a:defRPr sz="1599" baseline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599" i="1" baseline="0"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91067" y="1206500"/>
            <a:ext cx="7939617" cy="4648200"/>
          </a:xfrm>
        </p:spPr>
        <p:txBody>
          <a:bodyPr/>
          <a:lstStyle>
            <a:lvl1pPr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003749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m 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489466" y="1458409"/>
            <a:ext cx="5349187" cy="4405816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 sz="1799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353864" y="1458409"/>
            <a:ext cx="5349187" cy="4405816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 sz="1799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5527" y="3217928"/>
            <a:ext cx="254001" cy="5969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89467" y="1142214"/>
            <a:ext cx="5349148" cy="31619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599" b="0" i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599" b="0" i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599" b="0" i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599" b="0" i="1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599" b="0" i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29195" y="1587384"/>
            <a:ext cx="4876800" cy="41371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363056" y="1142214"/>
            <a:ext cx="5339994" cy="31619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599" b="0" i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599" b="0" i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599" b="0" i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599" b="0" i="1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599" b="0" i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6"/>
          </p:nvPr>
        </p:nvSpPr>
        <p:spPr>
          <a:xfrm>
            <a:off x="6588128" y="1587384"/>
            <a:ext cx="4876800" cy="41371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1067" y="310308"/>
            <a:ext cx="11211984" cy="3422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49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7636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91067" y="310308"/>
            <a:ext cx="11211984" cy="3422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647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139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 sz="1799" dirty="0">
              <a:solidFill>
                <a:prstClr val="white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91067" y="1139370"/>
            <a:ext cx="11211984" cy="4812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1530334" cy="7747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200">
              <a:defRPr/>
            </a:pPr>
            <a:endParaRPr lang="en-US" sz="1799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1414558" y="0"/>
            <a:ext cx="777443" cy="774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200">
              <a:defRPr/>
            </a:pPr>
            <a:endParaRPr lang="en-US" sz="1799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11547626" y="131765"/>
            <a:ext cx="511309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067" y="216247"/>
            <a:ext cx="11211984" cy="342206"/>
          </a:xfrm>
        </p:spPr>
        <p:txBody>
          <a:bodyPr anchor="ctr" anchorCtr="0"/>
          <a:lstStyle>
            <a:lvl1pPr>
              <a:defRPr sz="4396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11299593" y="6067427"/>
            <a:ext cx="892408" cy="790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 sz="1799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8081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e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white">
          <a:xfrm>
            <a:off x="2" y="0"/>
            <a:ext cx="1225445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 sz="1799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 bwMode="white">
          <a:xfrm>
            <a:off x="11180234" y="6078715"/>
            <a:ext cx="1011766" cy="4744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 sz="1799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914323" y="2189163"/>
            <a:ext cx="2340458" cy="233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232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W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2" y="0"/>
            <a:ext cx="1225445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 sz="1799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 bwMode="white">
          <a:xfrm>
            <a:off x="11180234" y="6078715"/>
            <a:ext cx="1011766" cy="4744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 sz="1799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3906977" y="2520950"/>
            <a:ext cx="409802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63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graphy -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DE3FA6F-4B6E-FC48-8DE3-970AED858A7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23960" y="1"/>
            <a:ext cx="5877979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8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</a:t>
            </a:r>
            <a:br>
              <a:rPr lang="en-US" dirty="0"/>
            </a:br>
            <a:r>
              <a:rPr lang="en-US" dirty="0"/>
              <a:t>to add. The Globe lockup and the blue </a:t>
            </a:r>
            <a:br>
              <a:rPr lang="en-US" dirty="0"/>
            </a:br>
            <a:r>
              <a:rPr lang="en-US" dirty="0"/>
              <a:t>spectrum bars at right need to sit on </a:t>
            </a:r>
            <a:br>
              <a:rPr lang="en-US" dirty="0"/>
            </a:br>
            <a:r>
              <a:rPr lang="en-US" dirty="0"/>
              <a:t>top of photo.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45ED11-C0CF-EE43-A0E5-EC3A3F607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429" y="744738"/>
            <a:ext cx="4711485" cy="1400311"/>
          </a:xfrm>
          <a:prstGeom prst="rect">
            <a:avLst/>
          </a:prstGeom>
        </p:spPr>
        <p:txBody>
          <a:bodyPr lIns="0" tIns="0" rIns="0" anchor="t" anchorCtr="0">
            <a:noAutofit/>
          </a:bodyPr>
          <a:lstStyle>
            <a:lvl1pPr>
              <a:lnSpc>
                <a:spcPts val="3800"/>
              </a:lnSpc>
              <a:spcBef>
                <a:spcPts val="0"/>
              </a:spcBef>
              <a:defRPr sz="4000" spc="-15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 – this can run three lines.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652BFB-40DF-D140-AE3B-C9CF59E99F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1428" y="2400363"/>
            <a:ext cx="4711485" cy="2326620"/>
          </a:xfrm>
          <a:prstGeom prst="rect">
            <a:avLst/>
          </a:prstGeom>
        </p:spPr>
        <p:txBody>
          <a:bodyPr lIns="0" tIns="0" rIns="0" anchor="t" anchorCtr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BF3AE44-0252-B34E-A3BA-31D708772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3839" y="6318858"/>
            <a:ext cx="5295900" cy="355600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4E4FA57-B79A-3D4D-B83A-24A4ABE2969E}"/>
              </a:ext>
            </a:extLst>
          </p:cNvPr>
          <p:cNvSpPr txBox="1">
            <a:spLocks/>
          </p:cNvSpPr>
          <p:nvPr userDrawn="1"/>
        </p:nvSpPr>
        <p:spPr>
          <a:xfrm>
            <a:off x="568513" y="6250136"/>
            <a:ext cx="340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96C3F04-664B-B342-927B-46E8DC764C6A}" type="slidenum">
              <a:rPr lang="en-US" sz="800" smtClean="0">
                <a:solidFill>
                  <a:schemeClr val="tx1"/>
                </a:solidFill>
              </a:rPr>
              <a:pPr algn="ctr"/>
              <a:t>‹#›</a:t>
            </a:fld>
            <a:endParaRPr lang="en-US" sz="800" dirty="0">
              <a:solidFill>
                <a:schemeClr val="tx1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DD0DDCF-9F40-C049-9319-9DCBB1441618}"/>
              </a:ext>
            </a:extLst>
          </p:cNvPr>
          <p:cNvGrpSpPr/>
          <p:nvPr userDrawn="1"/>
        </p:nvGrpSpPr>
        <p:grpSpPr>
          <a:xfrm>
            <a:off x="10670763" y="-55404"/>
            <a:ext cx="1567518" cy="6952149"/>
            <a:chOff x="10667011" y="-342900"/>
            <a:chExt cx="1567518" cy="75438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CC0FEB6-D6EF-BE49-A707-79C808A58E08}"/>
                </a:ext>
              </a:extLst>
            </p:cNvPr>
            <p:cNvSpPr/>
            <p:nvPr userDrawn="1"/>
          </p:nvSpPr>
          <p:spPr>
            <a:xfrm>
              <a:off x="11213024" y="-342900"/>
              <a:ext cx="521776" cy="7543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8DB2805-4510-CD4E-927D-C211662BE780}"/>
                </a:ext>
              </a:extLst>
            </p:cNvPr>
            <p:cNvSpPr/>
            <p:nvPr userDrawn="1"/>
          </p:nvSpPr>
          <p:spPr>
            <a:xfrm>
              <a:off x="11681756" y="-342900"/>
              <a:ext cx="552773" cy="7543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C72DA9C-7F1C-114A-AC9F-7E7B1E2021CB}"/>
                </a:ext>
              </a:extLst>
            </p:cNvPr>
            <p:cNvSpPr/>
            <p:nvPr userDrawn="1"/>
          </p:nvSpPr>
          <p:spPr>
            <a:xfrm>
              <a:off x="10910807" y="-342900"/>
              <a:ext cx="191120" cy="7543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7955B85-E722-6040-AFE0-7686C0CF1D16}"/>
                </a:ext>
              </a:extLst>
            </p:cNvPr>
            <p:cNvSpPr/>
            <p:nvPr userDrawn="1"/>
          </p:nvSpPr>
          <p:spPr>
            <a:xfrm>
              <a:off x="10667011" y="-342900"/>
              <a:ext cx="78874" cy="7543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66263BD-8C5A-3340-ADA1-0203EA7A026D}"/>
              </a:ext>
            </a:extLst>
          </p:cNvPr>
          <p:cNvSpPr/>
          <p:nvPr userDrawn="1"/>
        </p:nvSpPr>
        <p:spPr>
          <a:xfrm>
            <a:off x="6332913" y="3773978"/>
            <a:ext cx="5945156" cy="3128472"/>
          </a:xfrm>
          <a:prstGeom prst="rect">
            <a:avLst/>
          </a:prstGeom>
          <a:gradFill>
            <a:gsLst>
              <a:gs pos="52000">
                <a:schemeClr val="tx1">
                  <a:alpha val="0"/>
                </a:schemeClr>
              </a:gs>
              <a:gs pos="71000">
                <a:schemeClr val="tx1">
                  <a:alpha val="5000"/>
                </a:schemeClr>
              </a:gs>
              <a:gs pos="84000">
                <a:schemeClr val="tx1">
                  <a:alpha val="17000"/>
                </a:schemeClr>
              </a:gs>
              <a:gs pos="99000">
                <a:schemeClr val="tx1">
                  <a:alpha val="7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FD3FB3-3CB6-D542-9CCA-8D2E799EFF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7903" y="6123610"/>
            <a:ext cx="1920240" cy="68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998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lobe Black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 sz="1799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 bwMode="white">
          <a:xfrm>
            <a:off x="11180234" y="6078715"/>
            <a:ext cx="1011766" cy="47448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 sz="1799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925771" y="2189163"/>
            <a:ext cx="2340458" cy="233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59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YW Black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 sz="1799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 bwMode="white">
          <a:xfrm>
            <a:off x="1" y="3"/>
            <a:ext cx="4349855" cy="50364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 sz="1799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 bwMode="white">
          <a:xfrm>
            <a:off x="11180234" y="6078715"/>
            <a:ext cx="1011766" cy="47448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 sz="1799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042113" y="2520952"/>
            <a:ext cx="4107774" cy="168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01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lobe Blu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 sz="1799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 bwMode="white">
          <a:xfrm>
            <a:off x="11180234" y="6078715"/>
            <a:ext cx="1011766" cy="4744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 sz="1799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297381" y="2560638"/>
            <a:ext cx="1597238" cy="159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56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YW Blu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 sz="1799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 bwMode="white">
          <a:xfrm>
            <a:off x="11180234" y="6078715"/>
            <a:ext cx="1011766" cy="4744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 sz="1799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043722" y="2520950"/>
            <a:ext cx="4104557" cy="167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532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139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 sz="1798" dirty="0">
              <a:solidFill>
                <a:prstClr val="white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OmnesATT II" panose="0200060604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91067" y="1139370"/>
            <a:ext cx="11211984" cy="4812167"/>
          </a:xfrm>
        </p:spPr>
        <p:txBody>
          <a:bodyPr/>
          <a:lstStyle>
            <a:lvl1pPr>
              <a:defRPr>
                <a:latin typeface="OmnesATT II" panose="02000606040000020004" pitchFamily="50" charset="0"/>
              </a:defRPr>
            </a:lvl1pPr>
            <a:lvl2pPr>
              <a:defRPr>
                <a:latin typeface="OmnesATT II" panose="02000606040000020004" pitchFamily="50" charset="0"/>
              </a:defRPr>
            </a:lvl2pPr>
            <a:lvl3pPr>
              <a:defRPr>
                <a:latin typeface="OmnesATT II" panose="02000606040000020004" pitchFamily="50" charset="0"/>
              </a:defRPr>
            </a:lvl3pPr>
            <a:lvl4pPr>
              <a:defRPr>
                <a:latin typeface="OmnesATT II" panose="02000606040000020004" pitchFamily="50" charset="0"/>
              </a:defRPr>
            </a:lvl4pPr>
            <a:lvl5pPr>
              <a:defRPr>
                <a:latin typeface="OmnesATT II" panose="0200060604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5052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  <a:latin typeface="Calibri" pitchFamily="34" charset="0"/>
              </a:defRPr>
            </a:lvl1pPr>
            <a:lvl2pPr>
              <a:defRPr>
                <a:solidFill>
                  <a:schemeClr val="accent1"/>
                </a:solidFill>
                <a:latin typeface="Calibri" pitchFamily="34" charset="0"/>
              </a:defRPr>
            </a:lvl2pPr>
            <a:lvl3pPr>
              <a:defRPr sz="2698">
                <a:solidFill>
                  <a:schemeClr val="accent1"/>
                </a:solidFill>
                <a:latin typeface="Calibri" pitchFamily="34" charset="0"/>
              </a:defRPr>
            </a:lvl3pPr>
            <a:lvl4pPr>
              <a:defRPr sz="2698">
                <a:solidFill>
                  <a:schemeClr val="accent1"/>
                </a:solidFill>
                <a:latin typeface="Calibri" pitchFamily="34" charset="0"/>
              </a:defRPr>
            </a:lvl4pPr>
            <a:lvl5pPr>
              <a:defRPr>
                <a:solidFill>
                  <a:schemeClr val="accent1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FE11F-158B-594E-8BEE-CC26B87FEB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4230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alpha val="40000"/>
                </a:schemeClr>
              </a:gs>
              <a:gs pos="33000">
                <a:schemeClr val="bg2"/>
              </a:gs>
              <a:gs pos="74000">
                <a:schemeClr val="bg2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5" r="-31923" b="-32149"/>
          <a:stretch/>
        </p:blipFill>
        <p:spPr>
          <a:xfrm>
            <a:off x="1" y="1"/>
            <a:ext cx="12192000" cy="68505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84"/>
          <a:stretch/>
        </p:blipFill>
        <p:spPr>
          <a:xfrm>
            <a:off x="20554" y="933450"/>
            <a:ext cx="12192000" cy="591800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87681" y="4356243"/>
            <a:ext cx="11216640" cy="74419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>
            <a:noAutofit/>
          </a:bodyPr>
          <a:lstStyle/>
          <a:p>
            <a:pPr algn="ctr" defTabSz="457200"/>
            <a:r>
              <a:rPr lang="en-US" sz="4000" i="1" dirty="0">
                <a:solidFill>
                  <a:prstClr val="white"/>
                </a:solidFill>
                <a:latin typeface="ATT Aleck Sans Light"/>
                <a:cs typeface="ATT Aleck Sans" panose="020B0503020203020204" pitchFamily="34" charset="0"/>
              </a:rPr>
              <a:t>Powering Transformation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87679" y="5178176"/>
            <a:ext cx="11216640" cy="56507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 defTabSz="457200">
              <a:defRPr/>
            </a:pPr>
            <a:r>
              <a:rPr lang="en-US" sz="2000" dirty="0">
                <a:solidFill>
                  <a:srgbClr val="009FDB"/>
                </a:solidFill>
                <a:latin typeface="ATT Aleck Sans Light"/>
                <a:cs typeface="ATT Aleck Sans" panose="020B0503020203020204" pitchFamily="34" charset="0"/>
              </a:rPr>
              <a:t>Integrate. Innovate. Accelerate.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92998" y="6393817"/>
            <a:ext cx="6150987" cy="19795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defTabSz="457200">
              <a:lnSpc>
                <a:spcPts val="750"/>
              </a:lnSpc>
              <a:defRPr/>
            </a:pPr>
            <a:r>
              <a:rPr lang="en-US" sz="600" dirty="0">
                <a:solidFill>
                  <a:srgbClr val="D2D2D2"/>
                </a:solidFill>
                <a:latin typeface="ATT Aleck Cd" panose="020B0506020203020204" pitchFamily="34" charset="0"/>
                <a:cs typeface="ATT Aleck Cd" panose="020B0506020203020204" pitchFamily="34" charset="0"/>
              </a:rPr>
              <a:t>© 2018 AT&amp;T Intellectual Property. All rights reserved. AT&amp;T, Globe logo, Mobilizing Your World and DIRECTV are registered trademarks and service marks of AT&amp;T Intellectual Property and/or AT&amp;T affiliated companies. </a:t>
            </a:r>
            <a:br>
              <a:rPr lang="en-US" sz="600" dirty="0">
                <a:solidFill>
                  <a:srgbClr val="D2D2D2"/>
                </a:solidFill>
                <a:latin typeface="ATT Aleck Cd" panose="020B0506020203020204" pitchFamily="34" charset="0"/>
                <a:cs typeface="ATT Aleck Cd" panose="020B0506020203020204" pitchFamily="34" charset="0"/>
              </a:rPr>
            </a:br>
            <a:r>
              <a:rPr lang="en-US" sz="600" dirty="0">
                <a:solidFill>
                  <a:srgbClr val="D2D2D2"/>
                </a:solidFill>
                <a:latin typeface="ATT Aleck Cd" panose="020B0506020203020204" pitchFamily="34" charset="0"/>
                <a:cs typeface="ATT Aleck Cd" panose="020B0506020203020204" pitchFamily="34" charset="0"/>
              </a:rPr>
              <a:t>All other marks are the property of their respective owners. AT&amp;T Proprietary (Internal Use Only). Not for use or disclosure outside the AT&amp;T companies except under written agreement.</a:t>
            </a:r>
          </a:p>
        </p:txBody>
      </p:sp>
    </p:spTree>
    <p:extLst>
      <p:ext uri="{BB962C8B-B14F-4D97-AF65-F5344CB8AC3E}">
        <p14:creationId xmlns:p14="http://schemas.microsoft.com/office/powerpoint/2010/main" val="2674308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9FDB"/>
                </a:solidFill>
              </a:rPr>
              <a:pPr/>
              <a:t>‹#›</a:t>
            </a:fld>
            <a:r>
              <a:rPr lang="en-US">
                <a:solidFill>
                  <a:srgbClr val="009FDB"/>
                </a:solidFill>
              </a:rPr>
              <a:t> </a:t>
            </a:r>
            <a:endParaRPr lang="en-US" dirty="0">
              <a:solidFill>
                <a:srgbClr val="009FDB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/>
          <a:srcRect r="45262" b="11020"/>
          <a:stretch/>
        </p:blipFill>
        <p:spPr>
          <a:xfrm>
            <a:off x="3334618" y="2050113"/>
            <a:ext cx="8857382" cy="4807888"/>
          </a:xfrm>
          <a:prstGeom prst="rect">
            <a:avLst/>
          </a:prstGeom>
        </p:spPr>
      </p:pic>
      <p:grpSp>
        <p:nvGrpSpPr>
          <p:cNvPr id="71" name="Group 70"/>
          <p:cNvGrpSpPr/>
          <p:nvPr userDrawn="1"/>
        </p:nvGrpSpPr>
        <p:grpSpPr>
          <a:xfrm>
            <a:off x="10203718" y="2389201"/>
            <a:ext cx="763895" cy="763696"/>
            <a:chOff x="4455885" y="2565400"/>
            <a:chExt cx="856343" cy="856343"/>
          </a:xfrm>
        </p:grpSpPr>
        <p:sp>
          <p:nvSpPr>
            <p:cNvPr id="72" name="Oval 71"/>
            <p:cNvSpPr/>
            <p:nvPr userDrawn="1"/>
          </p:nvSpPr>
          <p:spPr>
            <a:xfrm>
              <a:off x="4455885" y="2565400"/>
              <a:ext cx="856343" cy="856343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76000">
                  <a:schemeClr val="tx2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/>
              <a:endParaRPr lang="en-US" sz="1800">
                <a:solidFill>
                  <a:srgbClr val="009FDB"/>
                </a:solidFill>
              </a:endParaRPr>
            </a:p>
          </p:txBody>
        </p:sp>
        <p:sp>
          <p:nvSpPr>
            <p:cNvPr id="73" name="Oval 72"/>
            <p:cNvSpPr/>
            <p:nvPr userDrawn="1"/>
          </p:nvSpPr>
          <p:spPr>
            <a:xfrm>
              <a:off x="4716235" y="2825750"/>
              <a:ext cx="335642" cy="33564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6000">
                  <a:schemeClr val="tx2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/>
              <a:endParaRPr lang="en-US" sz="1800">
                <a:solidFill>
                  <a:srgbClr val="009FDB"/>
                </a:solidFill>
              </a:endParaRPr>
            </a:p>
          </p:txBody>
        </p:sp>
      </p:grpSp>
      <p:grpSp>
        <p:nvGrpSpPr>
          <p:cNvPr id="77" name="Group 76"/>
          <p:cNvGrpSpPr/>
          <p:nvPr userDrawn="1"/>
        </p:nvGrpSpPr>
        <p:grpSpPr>
          <a:xfrm>
            <a:off x="11279453" y="2093197"/>
            <a:ext cx="308779" cy="308699"/>
            <a:chOff x="4455885" y="2565400"/>
            <a:chExt cx="856343" cy="856343"/>
          </a:xfrm>
        </p:grpSpPr>
        <p:sp>
          <p:nvSpPr>
            <p:cNvPr id="78" name="Oval 77"/>
            <p:cNvSpPr/>
            <p:nvPr userDrawn="1"/>
          </p:nvSpPr>
          <p:spPr>
            <a:xfrm>
              <a:off x="4455885" y="2565400"/>
              <a:ext cx="856343" cy="856343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76000">
                  <a:schemeClr val="tx2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/>
              <a:endParaRPr lang="en-US" sz="1800">
                <a:solidFill>
                  <a:srgbClr val="009FDB"/>
                </a:solidFill>
              </a:endParaRPr>
            </a:p>
          </p:txBody>
        </p:sp>
        <p:sp>
          <p:nvSpPr>
            <p:cNvPr id="79" name="Oval 78"/>
            <p:cNvSpPr/>
            <p:nvPr userDrawn="1"/>
          </p:nvSpPr>
          <p:spPr>
            <a:xfrm>
              <a:off x="4716235" y="2825750"/>
              <a:ext cx="335642" cy="33564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6000">
                  <a:schemeClr val="tx2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/>
              <a:endParaRPr lang="en-US" sz="1800">
                <a:solidFill>
                  <a:srgbClr val="009FDB"/>
                </a:solidFill>
              </a:endParaRPr>
            </a:p>
          </p:txBody>
        </p:sp>
      </p:grpSp>
      <p:grpSp>
        <p:nvGrpSpPr>
          <p:cNvPr id="80" name="Group 79"/>
          <p:cNvGrpSpPr/>
          <p:nvPr userDrawn="1"/>
        </p:nvGrpSpPr>
        <p:grpSpPr>
          <a:xfrm>
            <a:off x="9041957" y="2483579"/>
            <a:ext cx="308779" cy="308699"/>
            <a:chOff x="4455885" y="2565400"/>
            <a:chExt cx="856343" cy="856343"/>
          </a:xfrm>
        </p:grpSpPr>
        <p:sp>
          <p:nvSpPr>
            <p:cNvPr id="81" name="Oval 80"/>
            <p:cNvSpPr/>
            <p:nvPr userDrawn="1"/>
          </p:nvSpPr>
          <p:spPr>
            <a:xfrm>
              <a:off x="4455885" y="2565400"/>
              <a:ext cx="856343" cy="856343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76000">
                  <a:schemeClr val="tx2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/>
              <a:endParaRPr lang="en-US" sz="1800">
                <a:solidFill>
                  <a:srgbClr val="009FDB"/>
                </a:solidFill>
              </a:endParaRPr>
            </a:p>
          </p:txBody>
        </p:sp>
        <p:sp>
          <p:nvSpPr>
            <p:cNvPr id="82" name="Oval 81"/>
            <p:cNvSpPr/>
            <p:nvPr userDrawn="1"/>
          </p:nvSpPr>
          <p:spPr>
            <a:xfrm>
              <a:off x="4716239" y="2825751"/>
              <a:ext cx="335643" cy="33564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6000">
                  <a:schemeClr val="tx2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/>
              <a:endParaRPr lang="en-US" sz="1800">
                <a:solidFill>
                  <a:srgbClr val="009FDB"/>
                </a:solidFill>
              </a:endParaRPr>
            </a:p>
          </p:txBody>
        </p:sp>
      </p:grpSp>
      <p:grpSp>
        <p:nvGrpSpPr>
          <p:cNvPr id="83" name="Group 82"/>
          <p:cNvGrpSpPr/>
          <p:nvPr userDrawn="1"/>
        </p:nvGrpSpPr>
        <p:grpSpPr>
          <a:xfrm>
            <a:off x="11051893" y="3038497"/>
            <a:ext cx="763895" cy="763696"/>
            <a:chOff x="4455885" y="2565400"/>
            <a:chExt cx="856343" cy="856343"/>
          </a:xfrm>
        </p:grpSpPr>
        <p:sp>
          <p:nvSpPr>
            <p:cNvPr id="84" name="Oval 83"/>
            <p:cNvSpPr/>
            <p:nvPr userDrawn="1"/>
          </p:nvSpPr>
          <p:spPr>
            <a:xfrm>
              <a:off x="4455885" y="2565400"/>
              <a:ext cx="856343" cy="856343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76000">
                  <a:schemeClr val="tx2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/>
              <a:endParaRPr lang="en-US" sz="1800">
                <a:solidFill>
                  <a:srgbClr val="009FDB"/>
                </a:solidFill>
              </a:endParaRPr>
            </a:p>
          </p:txBody>
        </p:sp>
        <p:sp>
          <p:nvSpPr>
            <p:cNvPr id="85" name="Oval 84"/>
            <p:cNvSpPr/>
            <p:nvPr userDrawn="1"/>
          </p:nvSpPr>
          <p:spPr>
            <a:xfrm>
              <a:off x="4716235" y="2825750"/>
              <a:ext cx="335642" cy="33564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6000">
                  <a:schemeClr val="tx2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/>
              <a:endParaRPr lang="en-US" sz="1800">
                <a:solidFill>
                  <a:srgbClr val="009FDB"/>
                </a:solidFill>
              </a:endParaRPr>
            </a:p>
          </p:txBody>
        </p:sp>
      </p:grpSp>
      <p:sp>
        <p:nvSpPr>
          <p:cNvPr id="92" name="Title 1"/>
          <p:cNvSpPr>
            <a:spLocks noGrp="1"/>
          </p:cNvSpPr>
          <p:nvPr>
            <p:ph type="title" hasCustomPrompt="1"/>
          </p:nvPr>
        </p:nvSpPr>
        <p:spPr>
          <a:xfrm>
            <a:off x="491067" y="779823"/>
            <a:ext cx="11211984" cy="1401335"/>
          </a:xfrm>
        </p:spPr>
        <p:txBody>
          <a:bodyPr anchor="b"/>
          <a:lstStyle>
            <a:lvl1pPr>
              <a:defRPr lang="en-US" sz="4000" i="0" kern="1200" dirty="0">
                <a:solidFill>
                  <a:schemeClr val="bg1"/>
                </a:solidFill>
                <a:latin typeface="+mj-lt"/>
                <a:ea typeface="+mj-ea"/>
                <a:cs typeface="ATT Aleck Sans" panose="020B05030202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89078" y="2389201"/>
            <a:ext cx="6751808" cy="596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147332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7877" y="6075785"/>
            <a:ext cx="661956" cy="496467"/>
          </a:xfrm>
          <a:prstGeom prst="rect">
            <a:avLst/>
          </a:prstGeom>
        </p:spPr>
      </p:pic>
      <p:sp>
        <p:nvSpPr>
          <p:cNvPr id="12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1" y="0"/>
            <a:ext cx="12192000" cy="6858000"/>
          </a:xfrm>
          <a:solidFill>
            <a:schemeClr val="accent5"/>
          </a:solidFill>
        </p:spPr>
        <p:txBody>
          <a:bodyPr bIns="1005840" anchor="ctr"/>
          <a:lstStyle>
            <a:lvl1pPr marL="0" marR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/>
              <a:buNone/>
              <a:tabLst/>
              <a:defRPr sz="2800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498928" y="3276600"/>
            <a:ext cx="11211984" cy="1510747"/>
          </a:xfrm>
        </p:spPr>
        <p:txBody>
          <a:bodyPr anchor="b" anchorCtr="0"/>
          <a:lstStyle>
            <a:lvl1pPr>
              <a:lnSpc>
                <a:spcPct val="82000"/>
              </a:lnSpc>
              <a:spcAft>
                <a:spcPts val="8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98928" y="4809744"/>
            <a:ext cx="11211984" cy="444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92998" y="6393817"/>
            <a:ext cx="6150987" cy="19795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defTabSz="457200">
              <a:lnSpc>
                <a:spcPts val="750"/>
              </a:lnSpc>
              <a:defRPr/>
            </a:pPr>
            <a:r>
              <a:rPr lang="en-US" sz="600" dirty="0">
                <a:solidFill>
                  <a:prstClr val="white"/>
                </a:solidFill>
                <a:latin typeface="ATT Aleck Cd" panose="020B0506020203020204" pitchFamily="34" charset="0"/>
                <a:cs typeface="ATT Aleck Cd" panose="020B0506020203020204" pitchFamily="34" charset="0"/>
              </a:rPr>
              <a:t>© 2018 AT&amp;T Intellectual Property. All rights reserved. AT&amp;T, Globe logo, Mobilizing Your World and DIRECTV are registered trademarks and service marks of AT&amp;T Intellectual Property and/or AT&amp;T affiliated companies. </a:t>
            </a:r>
            <a:br>
              <a:rPr lang="en-US" sz="600" dirty="0">
                <a:solidFill>
                  <a:prstClr val="white"/>
                </a:solidFill>
                <a:latin typeface="ATT Aleck Cd" panose="020B0506020203020204" pitchFamily="34" charset="0"/>
                <a:cs typeface="ATT Aleck Cd" panose="020B0506020203020204" pitchFamily="34" charset="0"/>
              </a:rPr>
            </a:br>
            <a:r>
              <a:rPr lang="en-US" sz="600" dirty="0">
                <a:solidFill>
                  <a:prstClr val="white"/>
                </a:solidFill>
                <a:latin typeface="ATT Aleck Cd" panose="020B0506020203020204" pitchFamily="34" charset="0"/>
                <a:cs typeface="ATT Aleck Cd" panose="020B0506020203020204" pitchFamily="34" charset="0"/>
              </a:rPr>
              <a:t>All other marks are the property of their respective owners. AT&amp;T Proprietary (Internal Use Only). Not for use or disclosure outside the AT&amp;T companies except under written agreement.</a:t>
            </a:r>
          </a:p>
        </p:txBody>
      </p:sp>
    </p:spTree>
    <p:extLst>
      <p:ext uri="{BB962C8B-B14F-4D97-AF65-F5344CB8AC3E}">
        <p14:creationId xmlns:p14="http://schemas.microsoft.com/office/powerpoint/2010/main" val="12095538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498928" y="425081"/>
            <a:ext cx="11211984" cy="1515534"/>
          </a:xfrm>
        </p:spPr>
        <p:txBody>
          <a:bodyPr anchor="b" anchorCtr="0"/>
          <a:lstStyle>
            <a:lvl1pPr algn="ctr">
              <a:lnSpc>
                <a:spcPct val="82000"/>
              </a:lnSpc>
              <a:spcAft>
                <a:spcPts val="8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98929" y="2061593"/>
            <a:ext cx="11211983" cy="635058"/>
          </a:xfrm>
        </p:spPr>
        <p:txBody>
          <a:bodyPr/>
          <a:lstStyle>
            <a:lvl1pPr marL="0" indent="0" algn="ctr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-247179" y="3016250"/>
            <a:ext cx="12688476" cy="4269846"/>
            <a:chOff x="-247115" y="3016250"/>
            <a:chExt cx="12685172" cy="4269846"/>
          </a:xfrm>
        </p:grpSpPr>
        <p:grpSp>
          <p:nvGrpSpPr>
            <p:cNvPr id="5" name="Group 4"/>
            <p:cNvGrpSpPr/>
            <p:nvPr userDrawn="1"/>
          </p:nvGrpSpPr>
          <p:grpSpPr>
            <a:xfrm>
              <a:off x="-247115" y="3016250"/>
              <a:ext cx="12685172" cy="4269846"/>
              <a:chOff x="-667808" y="2944494"/>
              <a:chExt cx="13526558" cy="4553058"/>
            </a:xfrm>
          </p:grpSpPr>
          <p:sp>
            <p:nvSpPr>
              <p:cNvPr id="8" name="Freeform 35"/>
              <p:cNvSpPr>
                <a:spLocks noEditPoints="1"/>
              </p:cNvSpPr>
              <p:nvPr userDrawn="1"/>
            </p:nvSpPr>
            <p:spPr bwMode="auto">
              <a:xfrm>
                <a:off x="-667808" y="3516299"/>
                <a:ext cx="13526558" cy="3460780"/>
              </a:xfrm>
              <a:custGeom>
                <a:avLst/>
                <a:gdLst>
                  <a:gd name="T0" fmla="*/ 1054 w 4013"/>
                  <a:gd name="T1" fmla="*/ 854 h 1024"/>
                  <a:gd name="T2" fmla="*/ 1015 w 4013"/>
                  <a:gd name="T3" fmla="*/ 636 h 1024"/>
                  <a:gd name="T4" fmla="*/ 1066 w 4013"/>
                  <a:gd name="T5" fmla="*/ 392 h 1024"/>
                  <a:gd name="T6" fmla="*/ 1205 w 4013"/>
                  <a:gd name="T7" fmla="*/ 578 h 1024"/>
                  <a:gd name="T8" fmla="*/ 1301 w 4013"/>
                  <a:gd name="T9" fmla="*/ 1016 h 1024"/>
                  <a:gd name="T10" fmla="*/ 1411 w 4013"/>
                  <a:gd name="T11" fmla="*/ 1019 h 1024"/>
                  <a:gd name="T12" fmla="*/ 1410 w 4013"/>
                  <a:gd name="T13" fmla="*/ 323 h 1024"/>
                  <a:gd name="T14" fmla="*/ 1502 w 4013"/>
                  <a:gd name="T15" fmla="*/ 682 h 1024"/>
                  <a:gd name="T16" fmla="*/ 1638 w 4013"/>
                  <a:gd name="T17" fmla="*/ 171 h 1024"/>
                  <a:gd name="T18" fmla="*/ 1780 w 4013"/>
                  <a:gd name="T19" fmla="*/ 682 h 1024"/>
                  <a:gd name="T20" fmla="*/ 1870 w 4013"/>
                  <a:gd name="T21" fmla="*/ 690 h 1024"/>
                  <a:gd name="T22" fmla="*/ 1912 w 4013"/>
                  <a:gd name="T23" fmla="*/ 32 h 1024"/>
                  <a:gd name="T24" fmla="*/ 2097 w 4013"/>
                  <a:gd name="T25" fmla="*/ 109 h 1024"/>
                  <a:gd name="T26" fmla="*/ 2143 w 4013"/>
                  <a:gd name="T27" fmla="*/ 921 h 1024"/>
                  <a:gd name="T28" fmla="*/ 2249 w 4013"/>
                  <a:gd name="T29" fmla="*/ 291 h 1024"/>
                  <a:gd name="T30" fmla="*/ 2290 w 4013"/>
                  <a:gd name="T31" fmla="*/ 284 h 1024"/>
                  <a:gd name="T32" fmla="*/ 2314 w 4013"/>
                  <a:gd name="T33" fmla="*/ 234 h 1024"/>
                  <a:gd name="T34" fmla="*/ 2353 w 4013"/>
                  <a:gd name="T35" fmla="*/ 234 h 1024"/>
                  <a:gd name="T36" fmla="*/ 2379 w 4013"/>
                  <a:gd name="T37" fmla="*/ 283 h 1024"/>
                  <a:gd name="T38" fmla="*/ 2420 w 4013"/>
                  <a:gd name="T39" fmla="*/ 291 h 1024"/>
                  <a:gd name="T40" fmla="*/ 2435 w 4013"/>
                  <a:gd name="T41" fmla="*/ 1017 h 1024"/>
                  <a:gd name="T42" fmla="*/ 2534 w 4013"/>
                  <a:gd name="T43" fmla="*/ 454 h 1024"/>
                  <a:gd name="T44" fmla="*/ 2786 w 4013"/>
                  <a:gd name="T45" fmla="*/ 358 h 1024"/>
                  <a:gd name="T46" fmla="*/ 2855 w 4013"/>
                  <a:gd name="T47" fmla="*/ 217 h 1024"/>
                  <a:gd name="T48" fmla="*/ 3017 w 4013"/>
                  <a:gd name="T49" fmla="*/ 353 h 1024"/>
                  <a:gd name="T50" fmla="*/ 3065 w 4013"/>
                  <a:gd name="T51" fmla="*/ 536 h 1024"/>
                  <a:gd name="T52" fmla="*/ 3219 w 4013"/>
                  <a:gd name="T53" fmla="*/ 906 h 1024"/>
                  <a:gd name="T54" fmla="*/ 3297 w 4013"/>
                  <a:gd name="T55" fmla="*/ 784 h 1024"/>
                  <a:gd name="T56" fmla="*/ 3314 w 4013"/>
                  <a:gd name="T57" fmla="*/ 790 h 1024"/>
                  <a:gd name="T58" fmla="*/ 3315 w 4013"/>
                  <a:gd name="T59" fmla="*/ 784 h 1024"/>
                  <a:gd name="T60" fmla="*/ 3487 w 4013"/>
                  <a:gd name="T61" fmla="*/ 729 h 1024"/>
                  <a:gd name="T62" fmla="*/ 3713 w 4013"/>
                  <a:gd name="T63" fmla="*/ 1016 h 1024"/>
                  <a:gd name="T64" fmla="*/ 3817 w 4013"/>
                  <a:gd name="T65" fmla="*/ 845 h 1024"/>
                  <a:gd name="T66" fmla="*/ 3989 w 4013"/>
                  <a:gd name="T67" fmla="*/ 905 h 1024"/>
                  <a:gd name="T68" fmla="*/ 3881 w 4013"/>
                  <a:gd name="T69" fmla="*/ 863 h 1024"/>
                  <a:gd name="T70" fmla="*/ 3713 w 4013"/>
                  <a:gd name="T71" fmla="*/ 746 h 1024"/>
                  <a:gd name="T72" fmla="*/ 3315 w 4013"/>
                  <a:gd name="T73" fmla="*/ 458 h 1024"/>
                  <a:gd name="T74" fmla="*/ 3064 w 4013"/>
                  <a:gd name="T75" fmla="*/ 530 h 1024"/>
                  <a:gd name="T76" fmla="*/ 3010 w 4013"/>
                  <a:gd name="T77" fmla="*/ 210 h 1024"/>
                  <a:gd name="T78" fmla="*/ 2691 w 4013"/>
                  <a:gd name="T79" fmla="*/ 317 h 1024"/>
                  <a:gd name="T80" fmla="*/ 2435 w 4013"/>
                  <a:gd name="T81" fmla="*/ 509 h 1024"/>
                  <a:gd name="T82" fmla="*/ 2407 w 4013"/>
                  <a:gd name="T83" fmla="*/ 234 h 1024"/>
                  <a:gd name="T84" fmla="*/ 2380 w 4013"/>
                  <a:gd name="T85" fmla="*/ 258 h 1024"/>
                  <a:gd name="T86" fmla="*/ 2354 w 4013"/>
                  <a:gd name="T87" fmla="*/ 176 h 1024"/>
                  <a:gd name="T88" fmla="*/ 2308 w 4013"/>
                  <a:gd name="T89" fmla="*/ 231 h 1024"/>
                  <a:gd name="T90" fmla="*/ 2284 w 4013"/>
                  <a:gd name="T91" fmla="*/ 278 h 1024"/>
                  <a:gd name="T92" fmla="*/ 2246 w 4013"/>
                  <a:gd name="T93" fmla="*/ 286 h 1024"/>
                  <a:gd name="T94" fmla="*/ 2138 w 4013"/>
                  <a:gd name="T95" fmla="*/ 137 h 1024"/>
                  <a:gd name="T96" fmla="*/ 2093 w 4013"/>
                  <a:gd name="T97" fmla="*/ 5 h 1024"/>
                  <a:gd name="T98" fmla="*/ 1892 w 4013"/>
                  <a:gd name="T99" fmla="*/ 108 h 1024"/>
                  <a:gd name="T100" fmla="*/ 1780 w 4013"/>
                  <a:gd name="T101" fmla="*/ 676 h 1024"/>
                  <a:gd name="T102" fmla="*/ 1502 w 4013"/>
                  <a:gd name="T103" fmla="*/ 676 h 1024"/>
                  <a:gd name="T104" fmla="*/ 1407 w 4013"/>
                  <a:gd name="T105" fmla="*/ 183 h 1024"/>
                  <a:gd name="T106" fmla="*/ 1187 w 4013"/>
                  <a:gd name="T107" fmla="*/ 554 h 1024"/>
                  <a:gd name="T108" fmla="*/ 1009 w 4013"/>
                  <a:gd name="T109" fmla="*/ 469 h 1024"/>
                  <a:gd name="T110" fmla="*/ 805 w 4013"/>
                  <a:gd name="T111" fmla="*/ 650 h 1024"/>
                  <a:gd name="T112" fmla="*/ 372 w 4013"/>
                  <a:gd name="T113" fmla="*/ 701 h 1024"/>
                  <a:gd name="T114" fmla="*/ 3 w 4013"/>
                  <a:gd name="T115" fmla="*/ 1020 h 1024"/>
                  <a:gd name="T116" fmla="*/ 275 w 4013"/>
                  <a:gd name="T117" fmla="*/ 761 h 1024"/>
                  <a:gd name="T118" fmla="*/ 472 w 4013"/>
                  <a:gd name="T119" fmla="*/ 683 h 1024"/>
                  <a:gd name="T120" fmla="*/ 722 w 4013"/>
                  <a:gd name="T121" fmla="*/ 1020 h 1024"/>
                  <a:gd name="T122" fmla="*/ 808 w 4013"/>
                  <a:gd name="T123" fmla="*/ 1021 h 1024"/>
                  <a:gd name="T124" fmla="*/ 883 w 4013"/>
                  <a:gd name="T125" fmla="*/ 830 h 1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013" h="1024">
                    <a:moveTo>
                      <a:pt x="876" y="832"/>
                    </a:moveTo>
                    <a:cubicBezTo>
                      <a:pt x="877" y="834"/>
                      <a:pt x="877" y="834"/>
                      <a:pt x="877" y="834"/>
                    </a:cubicBezTo>
                    <a:cubicBezTo>
                      <a:pt x="877" y="1016"/>
                      <a:pt x="877" y="1016"/>
                      <a:pt x="877" y="1016"/>
                    </a:cubicBezTo>
                    <a:cubicBezTo>
                      <a:pt x="877" y="1018"/>
                      <a:pt x="878" y="1019"/>
                      <a:pt x="880" y="1019"/>
                    </a:cubicBezTo>
                    <a:cubicBezTo>
                      <a:pt x="882" y="1019"/>
                      <a:pt x="883" y="1018"/>
                      <a:pt x="883" y="1016"/>
                    </a:cubicBezTo>
                    <a:cubicBezTo>
                      <a:pt x="883" y="836"/>
                      <a:pt x="883" y="836"/>
                      <a:pt x="883" y="836"/>
                    </a:cubicBezTo>
                    <a:cubicBezTo>
                      <a:pt x="1037" y="836"/>
                      <a:pt x="1037" y="836"/>
                      <a:pt x="1037" y="836"/>
                    </a:cubicBezTo>
                    <a:cubicBezTo>
                      <a:pt x="1047" y="836"/>
                      <a:pt x="1054" y="844"/>
                      <a:pt x="1054" y="854"/>
                    </a:cubicBezTo>
                    <a:cubicBezTo>
                      <a:pt x="1054" y="1017"/>
                      <a:pt x="1054" y="1017"/>
                      <a:pt x="1054" y="1017"/>
                    </a:cubicBezTo>
                    <a:cubicBezTo>
                      <a:pt x="1054" y="1019"/>
                      <a:pt x="1056" y="1020"/>
                      <a:pt x="1058" y="1020"/>
                    </a:cubicBezTo>
                    <a:cubicBezTo>
                      <a:pt x="1059" y="1020"/>
                      <a:pt x="1061" y="1019"/>
                      <a:pt x="1061" y="1017"/>
                    </a:cubicBezTo>
                    <a:cubicBezTo>
                      <a:pt x="1061" y="854"/>
                      <a:pt x="1061" y="854"/>
                      <a:pt x="1061" y="854"/>
                    </a:cubicBezTo>
                    <a:cubicBezTo>
                      <a:pt x="1061" y="841"/>
                      <a:pt x="1050" y="830"/>
                      <a:pt x="1037" y="830"/>
                    </a:cubicBezTo>
                    <a:cubicBezTo>
                      <a:pt x="1015" y="830"/>
                      <a:pt x="1015" y="830"/>
                      <a:pt x="1015" y="830"/>
                    </a:cubicBezTo>
                    <a:cubicBezTo>
                      <a:pt x="1015" y="636"/>
                      <a:pt x="1015" y="636"/>
                      <a:pt x="1015" y="636"/>
                    </a:cubicBezTo>
                    <a:cubicBezTo>
                      <a:pt x="1015" y="636"/>
                      <a:pt x="1015" y="636"/>
                      <a:pt x="1015" y="636"/>
                    </a:cubicBezTo>
                    <a:cubicBezTo>
                      <a:pt x="1015" y="469"/>
                      <a:pt x="1015" y="469"/>
                      <a:pt x="1015" y="469"/>
                    </a:cubicBezTo>
                    <a:cubicBezTo>
                      <a:pt x="1015" y="459"/>
                      <a:pt x="1023" y="451"/>
                      <a:pt x="1033" y="451"/>
                    </a:cubicBezTo>
                    <a:cubicBezTo>
                      <a:pt x="1042" y="451"/>
                      <a:pt x="1042" y="451"/>
                      <a:pt x="1042" y="451"/>
                    </a:cubicBezTo>
                    <a:cubicBezTo>
                      <a:pt x="1042" y="528"/>
                      <a:pt x="1042" y="528"/>
                      <a:pt x="1042" y="528"/>
                    </a:cubicBezTo>
                    <a:cubicBezTo>
                      <a:pt x="1042" y="530"/>
                      <a:pt x="1043" y="531"/>
                      <a:pt x="1045" y="531"/>
                    </a:cubicBezTo>
                    <a:cubicBezTo>
                      <a:pt x="1047" y="531"/>
                      <a:pt x="1048" y="530"/>
                      <a:pt x="1048" y="528"/>
                    </a:cubicBezTo>
                    <a:cubicBezTo>
                      <a:pt x="1048" y="409"/>
                      <a:pt x="1048" y="409"/>
                      <a:pt x="1048" y="409"/>
                    </a:cubicBezTo>
                    <a:cubicBezTo>
                      <a:pt x="1048" y="400"/>
                      <a:pt x="1056" y="392"/>
                      <a:pt x="1066" y="392"/>
                    </a:cubicBezTo>
                    <a:cubicBezTo>
                      <a:pt x="1131" y="392"/>
                      <a:pt x="1131" y="392"/>
                      <a:pt x="1131" y="392"/>
                    </a:cubicBezTo>
                    <a:cubicBezTo>
                      <a:pt x="1141" y="392"/>
                      <a:pt x="1149" y="400"/>
                      <a:pt x="1149" y="409"/>
                    </a:cubicBezTo>
                    <a:cubicBezTo>
                      <a:pt x="1149" y="608"/>
                      <a:pt x="1149" y="608"/>
                      <a:pt x="1149" y="608"/>
                    </a:cubicBezTo>
                    <a:cubicBezTo>
                      <a:pt x="1149" y="610"/>
                      <a:pt x="1150" y="612"/>
                      <a:pt x="1152" y="612"/>
                    </a:cubicBezTo>
                    <a:cubicBezTo>
                      <a:pt x="1153" y="612"/>
                      <a:pt x="1155" y="610"/>
                      <a:pt x="1155" y="608"/>
                    </a:cubicBezTo>
                    <a:cubicBezTo>
                      <a:pt x="1155" y="560"/>
                      <a:pt x="1155" y="560"/>
                      <a:pt x="1155" y="560"/>
                    </a:cubicBezTo>
                    <a:cubicBezTo>
                      <a:pt x="1187" y="560"/>
                      <a:pt x="1187" y="560"/>
                      <a:pt x="1187" y="560"/>
                    </a:cubicBezTo>
                    <a:cubicBezTo>
                      <a:pt x="1197" y="560"/>
                      <a:pt x="1205" y="568"/>
                      <a:pt x="1205" y="578"/>
                    </a:cubicBezTo>
                    <a:cubicBezTo>
                      <a:pt x="1205" y="1019"/>
                      <a:pt x="1205" y="1019"/>
                      <a:pt x="1205" y="1019"/>
                    </a:cubicBezTo>
                    <a:cubicBezTo>
                      <a:pt x="1205" y="1021"/>
                      <a:pt x="1206" y="1022"/>
                      <a:pt x="1208" y="1022"/>
                    </a:cubicBezTo>
                    <a:cubicBezTo>
                      <a:pt x="1210" y="1022"/>
                      <a:pt x="1211" y="1021"/>
                      <a:pt x="1211" y="1019"/>
                    </a:cubicBezTo>
                    <a:cubicBezTo>
                      <a:pt x="1211" y="682"/>
                      <a:pt x="1211" y="682"/>
                      <a:pt x="1211" y="682"/>
                    </a:cubicBezTo>
                    <a:cubicBezTo>
                      <a:pt x="1319" y="682"/>
                      <a:pt x="1319" y="682"/>
                      <a:pt x="1319" y="682"/>
                    </a:cubicBezTo>
                    <a:cubicBezTo>
                      <a:pt x="1319" y="808"/>
                      <a:pt x="1319" y="808"/>
                      <a:pt x="1319" y="808"/>
                    </a:cubicBezTo>
                    <a:cubicBezTo>
                      <a:pt x="1309" y="811"/>
                      <a:pt x="1301" y="820"/>
                      <a:pt x="1301" y="831"/>
                    </a:cubicBezTo>
                    <a:cubicBezTo>
                      <a:pt x="1301" y="1016"/>
                      <a:pt x="1301" y="1016"/>
                      <a:pt x="1301" y="1016"/>
                    </a:cubicBezTo>
                    <a:cubicBezTo>
                      <a:pt x="1301" y="1018"/>
                      <a:pt x="1303" y="1019"/>
                      <a:pt x="1304" y="1019"/>
                    </a:cubicBezTo>
                    <a:cubicBezTo>
                      <a:pt x="1306" y="1019"/>
                      <a:pt x="1308" y="1018"/>
                      <a:pt x="1308" y="1016"/>
                    </a:cubicBezTo>
                    <a:cubicBezTo>
                      <a:pt x="1308" y="831"/>
                      <a:pt x="1308" y="831"/>
                      <a:pt x="1308" y="831"/>
                    </a:cubicBezTo>
                    <a:cubicBezTo>
                      <a:pt x="1308" y="822"/>
                      <a:pt x="1316" y="814"/>
                      <a:pt x="1325" y="814"/>
                    </a:cubicBezTo>
                    <a:cubicBezTo>
                      <a:pt x="1390" y="814"/>
                      <a:pt x="1390" y="814"/>
                      <a:pt x="1390" y="814"/>
                    </a:cubicBezTo>
                    <a:cubicBezTo>
                      <a:pt x="1400" y="814"/>
                      <a:pt x="1408" y="822"/>
                      <a:pt x="1408" y="831"/>
                    </a:cubicBezTo>
                    <a:cubicBezTo>
                      <a:pt x="1408" y="1016"/>
                      <a:pt x="1408" y="1016"/>
                      <a:pt x="1408" y="1016"/>
                    </a:cubicBezTo>
                    <a:cubicBezTo>
                      <a:pt x="1408" y="1018"/>
                      <a:pt x="1409" y="1019"/>
                      <a:pt x="1411" y="1019"/>
                    </a:cubicBezTo>
                    <a:cubicBezTo>
                      <a:pt x="1413" y="1019"/>
                      <a:pt x="1414" y="1018"/>
                      <a:pt x="1414" y="1016"/>
                    </a:cubicBezTo>
                    <a:cubicBezTo>
                      <a:pt x="1414" y="831"/>
                      <a:pt x="1414" y="831"/>
                      <a:pt x="1414" y="831"/>
                    </a:cubicBezTo>
                    <a:cubicBezTo>
                      <a:pt x="1414" y="818"/>
                      <a:pt x="1403" y="807"/>
                      <a:pt x="1390" y="807"/>
                    </a:cubicBezTo>
                    <a:cubicBezTo>
                      <a:pt x="1326" y="807"/>
                      <a:pt x="1326" y="807"/>
                      <a:pt x="1326" y="807"/>
                    </a:cubicBezTo>
                    <a:cubicBezTo>
                      <a:pt x="1326" y="486"/>
                      <a:pt x="1326" y="486"/>
                      <a:pt x="1326" y="486"/>
                    </a:cubicBezTo>
                    <a:cubicBezTo>
                      <a:pt x="1326" y="479"/>
                      <a:pt x="1328" y="469"/>
                      <a:pt x="1332" y="464"/>
                    </a:cubicBezTo>
                    <a:cubicBezTo>
                      <a:pt x="1407" y="326"/>
                      <a:pt x="1407" y="326"/>
                      <a:pt x="1407" y="326"/>
                    </a:cubicBezTo>
                    <a:cubicBezTo>
                      <a:pt x="1408" y="324"/>
                      <a:pt x="1409" y="323"/>
                      <a:pt x="1410" y="323"/>
                    </a:cubicBezTo>
                    <a:cubicBezTo>
                      <a:pt x="1411" y="323"/>
                      <a:pt x="1412" y="324"/>
                      <a:pt x="1413" y="326"/>
                    </a:cubicBezTo>
                    <a:cubicBezTo>
                      <a:pt x="1490" y="464"/>
                      <a:pt x="1490" y="464"/>
                      <a:pt x="1490" y="464"/>
                    </a:cubicBezTo>
                    <a:cubicBezTo>
                      <a:pt x="1493" y="469"/>
                      <a:pt x="1495" y="479"/>
                      <a:pt x="1495" y="486"/>
                    </a:cubicBezTo>
                    <a:cubicBezTo>
                      <a:pt x="1495" y="1016"/>
                      <a:pt x="1495" y="1016"/>
                      <a:pt x="1495" y="1016"/>
                    </a:cubicBezTo>
                    <a:cubicBezTo>
                      <a:pt x="1495" y="1018"/>
                      <a:pt x="1497" y="1019"/>
                      <a:pt x="1499" y="1019"/>
                    </a:cubicBezTo>
                    <a:cubicBezTo>
                      <a:pt x="1500" y="1019"/>
                      <a:pt x="1502" y="1018"/>
                      <a:pt x="1502" y="1016"/>
                    </a:cubicBezTo>
                    <a:cubicBezTo>
                      <a:pt x="1502" y="682"/>
                      <a:pt x="1502" y="682"/>
                      <a:pt x="1502" y="682"/>
                    </a:cubicBezTo>
                    <a:cubicBezTo>
                      <a:pt x="1502" y="682"/>
                      <a:pt x="1502" y="682"/>
                      <a:pt x="1502" y="682"/>
                    </a:cubicBezTo>
                    <a:cubicBezTo>
                      <a:pt x="1598" y="682"/>
                      <a:pt x="1598" y="682"/>
                      <a:pt x="1598" y="682"/>
                    </a:cubicBezTo>
                    <a:cubicBezTo>
                      <a:pt x="1598" y="1017"/>
                      <a:pt x="1598" y="1017"/>
                      <a:pt x="1598" y="1017"/>
                    </a:cubicBezTo>
                    <a:cubicBezTo>
                      <a:pt x="1598" y="1018"/>
                      <a:pt x="1599" y="1020"/>
                      <a:pt x="1601" y="1020"/>
                    </a:cubicBezTo>
                    <a:cubicBezTo>
                      <a:pt x="1603" y="1020"/>
                      <a:pt x="1604" y="1018"/>
                      <a:pt x="1604" y="1017"/>
                    </a:cubicBezTo>
                    <a:cubicBezTo>
                      <a:pt x="1604" y="361"/>
                      <a:pt x="1604" y="361"/>
                      <a:pt x="1604" y="361"/>
                    </a:cubicBezTo>
                    <a:cubicBezTo>
                      <a:pt x="1602" y="360"/>
                      <a:pt x="1602" y="360"/>
                      <a:pt x="1602" y="360"/>
                    </a:cubicBezTo>
                    <a:cubicBezTo>
                      <a:pt x="1564" y="345"/>
                      <a:pt x="1540" y="310"/>
                      <a:pt x="1540" y="269"/>
                    </a:cubicBezTo>
                    <a:cubicBezTo>
                      <a:pt x="1540" y="215"/>
                      <a:pt x="1584" y="171"/>
                      <a:pt x="1638" y="171"/>
                    </a:cubicBezTo>
                    <a:cubicBezTo>
                      <a:pt x="1692" y="171"/>
                      <a:pt x="1736" y="215"/>
                      <a:pt x="1736" y="269"/>
                    </a:cubicBezTo>
                    <a:cubicBezTo>
                      <a:pt x="1736" y="309"/>
                      <a:pt x="1713" y="345"/>
                      <a:pt x="1676" y="360"/>
                    </a:cubicBezTo>
                    <a:cubicBezTo>
                      <a:pt x="1674" y="361"/>
                      <a:pt x="1674" y="361"/>
                      <a:pt x="1674" y="361"/>
                    </a:cubicBezTo>
                    <a:cubicBezTo>
                      <a:pt x="1674" y="1017"/>
                      <a:pt x="1674" y="1017"/>
                      <a:pt x="1674" y="1017"/>
                    </a:cubicBezTo>
                    <a:cubicBezTo>
                      <a:pt x="1674" y="1018"/>
                      <a:pt x="1675" y="1020"/>
                      <a:pt x="1677" y="1020"/>
                    </a:cubicBezTo>
                    <a:cubicBezTo>
                      <a:pt x="1679" y="1020"/>
                      <a:pt x="1680" y="1018"/>
                      <a:pt x="1680" y="1017"/>
                    </a:cubicBezTo>
                    <a:cubicBezTo>
                      <a:pt x="1680" y="682"/>
                      <a:pt x="1680" y="682"/>
                      <a:pt x="1680" y="682"/>
                    </a:cubicBezTo>
                    <a:cubicBezTo>
                      <a:pt x="1780" y="682"/>
                      <a:pt x="1780" y="682"/>
                      <a:pt x="1780" y="682"/>
                    </a:cubicBezTo>
                    <a:cubicBezTo>
                      <a:pt x="1780" y="1021"/>
                      <a:pt x="1780" y="1021"/>
                      <a:pt x="1780" y="1021"/>
                    </a:cubicBezTo>
                    <a:cubicBezTo>
                      <a:pt x="1780" y="1023"/>
                      <a:pt x="1781" y="1024"/>
                      <a:pt x="1783" y="1024"/>
                    </a:cubicBezTo>
                    <a:cubicBezTo>
                      <a:pt x="1785" y="1024"/>
                      <a:pt x="1786" y="1023"/>
                      <a:pt x="1786" y="1021"/>
                    </a:cubicBezTo>
                    <a:cubicBezTo>
                      <a:pt x="1786" y="562"/>
                      <a:pt x="1786" y="562"/>
                      <a:pt x="1786" y="562"/>
                    </a:cubicBezTo>
                    <a:cubicBezTo>
                      <a:pt x="1786" y="553"/>
                      <a:pt x="1794" y="545"/>
                      <a:pt x="1804" y="545"/>
                    </a:cubicBezTo>
                    <a:cubicBezTo>
                      <a:pt x="1867" y="545"/>
                      <a:pt x="1867" y="545"/>
                      <a:pt x="1867" y="545"/>
                    </a:cubicBezTo>
                    <a:cubicBezTo>
                      <a:pt x="1867" y="687"/>
                      <a:pt x="1867" y="687"/>
                      <a:pt x="1867" y="687"/>
                    </a:cubicBezTo>
                    <a:cubicBezTo>
                      <a:pt x="1867" y="689"/>
                      <a:pt x="1868" y="690"/>
                      <a:pt x="1870" y="690"/>
                    </a:cubicBezTo>
                    <a:cubicBezTo>
                      <a:pt x="1872" y="690"/>
                      <a:pt x="1873" y="689"/>
                      <a:pt x="1873" y="687"/>
                    </a:cubicBezTo>
                    <a:cubicBezTo>
                      <a:pt x="1873" y="144"/>
                      <a:pt x="1873" y="144"/>
                      <a:pt x="1873" y="144"/>
                    </a:cubicBezTo>
                    <a:cubicBezTo>
                      <a:pt x="1888" y="144"/>
                      <a:pt x="1888" y="144"/>
                      <a:pt x="1888" y="144"/>
                    </a:cubicBezTo>
                    <a:cubicBezTo>
                      <a:pt x="1891" y="144"/>
                      <a:pt x="1893" y="141"/>
                      <a:pt x="1893" y="139"/>
                    </a:cubicBezTo>
                    <a:cubicBezTo>
                      <a:pt x="1893" y="114"/>
                      <a:pt x="1893" y="114"/>
                      <a:pt x="1893" y="114"/>
                    </a:cubicBezTo>
                    <a:cubicBezTo>
                      <a:pt x="1907" y="114"/>
                      <a:pt x="1907" y="114"/>
                      <a:pt x="1907" y="114"/>
                    </a:cubicBezTo>
                    <a:cubicBezTo>
                      <a:pt x="1910" y="114"/>
                      <a:pt x="1912" y="112"/>
                      <a:pt x="1912" y="109"/>
                    </a:cubicBezTo>
                    <a:cubicBezTo>
                      <a:pt x="1912" y="32"/>
                      <a:pt x="1912" y="32"/>
                      <a:pt x="1912" y="32"/>
                    </a:cubicBezTo>
                    <a:cubicBezTo>
                      <a:pt x="1918" y="32"/>
                      <a:pt x="1918" y="32"/>
                      <a:pt x="1918" y="32"/>
                    </a:cubicBezTo>
                    <a:cubicBezTo>
                      <a:pt x="1921" y="32"/>
                      <a:pt x="1923" y="30"/>
                      <a:pt x="1923" y="27"/>
                    </a:cubicBezTo>
                    <a:cubicBezTo>
                      <a:pt x="1923" y="6"/>
                      <a:pt x="1923" y="6"/>
                      <a:pt x="1923" y="6"/>
                    </a:cubicBezTo>
                    <a:cubicBezTo>
                      <a:pt x="2086" y="6"/>
                      <a:pt x="2086" y="6"/>
                      <a:pt x="2086" y="6"/>
                    </a:cubicBezTo>
                    <a:cubicBezTo>
                      <a:pt x="2086" y="27"/>
                      <a:pt x="2086" y="27"/>
                      <a:pt x="2086" y="27"/>
                    </a:cubicBezTo>
                    <a:cubicBezTo>
                      <a:pt x="2086" y="30"/>
                      <a:pt x="2089" y="32"/>
                      <a:pt x="2092" y="32"/>
                    </a:cubicBezTo>
                    <a:cubicBezTo>
                      <a:pt x="2097" y="32"/>
                      <a:pt x="2097" y="32"/>
                      <a:pt x="2097" y="32"/>
                    </a:cubicBezTo>
                    <a:cubicBezTo>
                      <a:pt x="2097" y="109"/>
                      <a:pt x="2097" y="109"/>
                      <a:pt x="2097" y="109"/>
                    </a:cubicBezTo>
                    <a:cubicBezTo>
                      <a:pt x="2097" y="112"/>
                      <a:pt x="2100" y="114"/>
                      <a:pt x="2103" y="114"/>
                    </a:cubicBezTo>
                    <a:cubicBezTo>
                      <a:pt x="2116" y="114"/>
                      <a:pt x="2116" y="114"/>
                      <a:pt x="2116" y="114"/>
                    </a:cubicBezTo>
                    <a:cubicBezTo>
                      <a:pt x="2116" y="139"/>
                      <a:pt x="2116" y="139"/>
                      <a:pt x="2116" y="139"/>
                    </a:cubicBezTo>
                    <a:cubicBezTo>
                      <a:pt x="2116" y="141"/>
                      <a:pt x="2118" y="144"/>
                      <a:pt x="2121" y="144"/>
                    </a:cubicBezTo>
                    <a:cubicBezTo>
                      <a:pt x="2137" y="144"/>
                      <a:pt x="2137" y="144"/>
                      <a:pt x="2137" y="144"/>
                    </a:cubicBezTo>
                    <a:cubicBezTo>
                      <a:pt x="2137" y="921"/>
                      <a:pt x="2137" y="921"/>
                      <a:pt x="2137" y="921"/>
                    </a:cubicBezTo>
                    <a:cubicBezTo>
                      <a:pt x="2137" y="923"/>
                      <a:pt x="2138" y="924"/>
                      <a:pt x="2140" y="924"/>
                    </a:cubicBezTo>
                    <a:cubicBezTo>
                      <a:pt x="2141" y="924"/>
                      <a:pt x="2143" y="923"/>
                      <a:pt x="2143" y="921"/>
                    </a:cubicBezTo>
                    <a:cubicBezTo>
                      <a:pt x="2143" y="545"/>
                      <a:pt x="2143" y="545"/>
                      <a:pt x="2143" y="545"/>
                    </a:cubicBezTo>
                    <a:cubicBezTo>
                      <a:pt x="2227" y="545"/>
                      <a:pt x="2227" y="545"/>
                      <a:pt x="2227" y="545"/>
                    </a:cubicBezTo>
                    <a:cubicBezTo>
                      <a:pt x="2227" y="1017"/>
                      <a:pt x="2227" y="1017"/>
                      <a:pt x="2227" y="1017"/>
                    </a:cubicBezTo>
                    <a:cubicBezTo>
                      <a:pt x="2227" y="1018"/>
                      <a:pt x="2228" y="1020"/>
                      <a:pt x="2230" y="1020"/>
                    </a:cubicBezTo>
                    <a:cubicBezTo>
                      <a:pt x="2232" y="1020"/>
                      <a:pt x="2233" y="1018"/>
                      <a:pt x="2233" y="1017"/>
                    </a:cubicBezTo>
                    <a:cubicBezTo>
                      <a:pt x="2233" y="296"/>
                      <a:pt x="2233" y="296"/>
                      <a:pt x="2233" y="296"/>
                    </a:cubicBezTo>
                    <a:cubicBezTo>
                      <a:pt x="2233" y="295"/>
                      <a:pt x="2233" y="295"/>
                      <a:pt x="2233" y="295"/>
                    </a:cubicBezTo>
                    <a:cubicBezTo>
                      <a:pt x="2249" y="291"/>
                      <a:pt x="2249" y="291"/>
                      <a:pt x="2249" y="291"/>
                    </a:cubicBezTo>
                    <a:cubicBezTo>
                      <a:pt x="2251" y="291"/>
                      <a:pt x="2252" y="290"/>
                      <a:pt x="2252" y="288"/>
                    </a:cubicBezTo>
                    <a:cubicBezTo>
                      <a:pt x="2252" y="253"/>
                      <a:pt x="2252" y="253"/>
                      <a:pt x="2252" y="253"/>
                    </a:cubicBezTo>
                    <a:cubicBezTo>
                      <a:pt x="2265" y="240"/>
                      <a:pt x="2265" y="240"/>
                      <a:pt x="2265" y="240"/>
                    </a:cubicBezTo>
                    <a:cubicBezTo>
                      <a:pt x="2278" y="253"/>
                      <a:pt x="2278" y="253"/>
                      <a:pt x="2278" y="253"/>
                    </a:cubicBezTo>
                    <a:cubicBezTo>
                      <a:pt x="2278" y="282"/>
                      <a:pt x="2278" y="282"/>
                      <a:pt x="2278" y="282"/>
                    </a:cubicBezTo>
                    <a:cubicBezTo>
                      <a:pt x="2278" y="283"/>
                      <a:pt x="2278" y="284"/>
                      <a:pt x="2279" y="285"/>
                    </a:cubicBezTo>
                    <a:cubicBezTo>
                      <a:pt x="2280" y="285"/>
                      <a:pt x="2280" y="285"/>
                      <a:pt x="2281" y="285"/>
                    </a:cubicBezTo>
                    <a:cubicBezTo>
                      <a:pt x="2290" y="284"/>
                      <a:pt x="2290" y="284"/>
                      <a:pt x="2290" y="284"/>
                    </a:cubicBezTo>
                    <a:cubicBezTo>
                      <a:pt x="2291" y="283"/>
                      <a:pt x="2292" y="282"/>
                      <a:pt x="2292" y="281"/>
                    </a:cubicBezTo>
                    <a:cubicBezTo>
                      <a:pt x="2292" y="264"/>
                      <a:pt x="2292" y="264"/>
                      <a:pt x="2292" y="264"/>
                    </a:cubicBezTo>
                    <a:cubicBezTo>
                      <a:pt x="2296" y="264"/>
                      <a:pt x="2296" y="264"/>
                      <a:pt x="2296" y="264"/>
                    </a:cubicBezTo>
                    <a:cubicBezTo>
                      <a:pt x="2298" y="264"/>
                      <a:pt x="2300" y="263"/>
                      <a:pt x="2300" y="261"/>
                    </a:cubicBezTo>
                    <a:cubicBezTo>
                      <a:pt x="2300" y="250"/>
                      <a:pt x="2300" y="250"/>
                      <a:pt x="2300" y="250"/>
                    </a:cubicBezTo>
                    <a:cubicBezTo>
                      <a:pt x="2311" y="250"/>
                      <a:pt x="2311" y="250"/>
                      <a:pt x="2311" y="250"/>
                    </a:cubicBezTo>
                    <a:cubicBezTo>
                      <a:pt x="2313" y="250"/>
                      <a:pt x="2314" y="248"/>
                      <a:pt x="2314" y="247"/>
                    </a:cubicBezTo>
                    <a:cubicBezTo>
                      <a:pt x="2314" y="234"/>
                      <a:pt x="2314" y="234"/>
                      <a:pt x="2314" y="234"/>
                    </a:cubicBezTo>
                    <a:cubicBezTo>
                      <a:pt x="2318" y="234"/>
                      <a:pt x="2318" y="234"/>
                      <a:pt x="2318" y="234"/>
                    </a:cubicBezTo>
                    <a:cubicBezTo>
                      <a:pt x="2320" y="234"/>
                      <a:pt x="2322" y="233"/>
                      <a:pt x="2322" y="231"/>
                    </a:cubicBezTo>
                    <a:cubicBezTo>
                      <a:pt x="2322" y="177"/>
                      <a:pt x="2322" y="177"/>
                      <a:pt x="2322" y="177"/>
                    </a:cubicBezTo>
                    <a:cubicBezTo>
                      <a:pt x="2335" y="164"/>
                      <a:pt x="2335" y="164"/>
                      <a:pt x="2335" y="164"/>
                    </a:cubicBezTo>
                    <a:cubicBezTo>
                      <a:pt x="2347" y="177"/>
                      <a:pt x="2347" y="177"/>
                      <a:pt x="2347" y="177"/>
                    </a:cubicBezTo>
                    <a:cubicBezTo>
                      <a:pt x="2347" y="231"/>
                      <a:pt x="2347" y="231"/>
                      <a:pt x="2347" y="231"/>
                    </a:cubicBezTo>
                    <a:cubicBezTo>
                      <a:pt x="2347" y="233"/>
                      <a:pt x="2349" y="234"/>
                      <a:pt x="2351" y="234"/>
                    </a:cubicBezTo>
                    <a:cubicBezTo>
                      <a:pt x="2353" y="234"/>
                      <a:pt x="2353" y="234"/>
                      <a:pt x="2353" y="234"/>
                    </a:cubicBezTo>
                    <a:cubicBezTo>
                      <a:pt x="2353" y="247"/>
                      <a:pt x="2353" y="247"/>
                      <a:pt x="2353" y="247"/>
                    </a:cubicBezTo>
                    <a:cubicBezTo>
                      <a:pt x="2353" y="248"/>
                      <a:pt x="2354" y="250"/>
                      <a:pt x="2356" y="250"/>
                    </a:cubicBezTo>
                    <a:cubicBezTo>
                      <a:pt x="2366" y="250"/>
                      <a:pt x="2366" y="250"/>
                      <a:pt x="2366" y="250"/>
                    </a:cubicBezTo>
                    <a:cubicBezTo>
                      <a:pt x="2366" y="261"/>
                      <a:pt x="2366" y="261"/>
                      <a:pt x="2366" y="261"/>
                    </a:cubicBezTo>
                    <a:cubicBezTo>
                      <a:pt x="2366" y="263"/>
                      <a:pt x="2367" y="264"/>
                      <a:pt x="2369" y="264"/>
                    </a:cubicBezTo>
                    <a:cubicBezTo>
                      <a:pt x="2377" y="264"/>
                      <a:pt x="2377" y="264"/>
                      <a:pt x="2377" y="264"/>
                    </a:cubicBezTo>
                    <a:cubicBezTo>
                      <a:pt x="2377" y="280"/>
                      <a:pt x="2377" y="280"/>
                      <a:pt x="2377" y="280"/>
                    </a:cubicBezTo>
                    <a:cubicBezTo>
                      <a:pt x="2377" y="281"/>
                      <a:pt x="2378" y="282"/>
                      <a:pt x="2379" y="283"/>
                    </a:cubicBezTo>
                    <a:cubicBezTo>
                      <a:pt x="2388" y="284"/>
                      <a:pt x="2388" y="284"/>
                      <a:pt x="2388" y="284"/>
                    </a:cubicBezTo>
                    <a:cubicBezTo>
                      <a:pt x="2389" y="284"/>
                      <a:pt x="2390" y="284"/>
                      <a:pt x="2390" y="284"/>
                    </a:cubicBezTo>
                    <a:cubicBezTo>
                      <a:pt x="2391" y="283"/>
                      <a:pt x="2391" y="282"/>
                      <a:pt x="2391" y="281"/>
                    </a:cubicBezTo>
                    <a:cubicBezTo>
                      <a:pt x="2391" y="253"/>
                      <a:pt x="2391" y="253"/>
                      <a:pt x="2391" y="253"/>
                    </a:cubicBezTo>
                    <a:cubicBezTo>
                      <a:pt x="2404" y="240"/>
                      <a:pt x="2404" y="240"/>
                      <a:pt x="2404" y="240"/>
                    </a:cubicBezTo>
                    <a:cubicBezTo>
                      <a:pt x="2417" y="253"/>
                      <a:pt x="2417" y="253"/>
                      <a:pt x="2417" y="253"/>
                    </a:cubicBezTo>
                    <a:cubicBezTo>
                      <a:pt x="2417" y="287"/>
                      <a:pt x="2417" y="287"/>
                      <a:pt x="2417" y="287"/>
                    </a:cubicBezTo>
                    <a:cubicBezTo>
                      <a:pt x="2417" y="289"/>
                      <a:pt x="2418" y="290"/>
                      <a:pt x="2420" y="291"/>
                    </a:cubicBezTo>
                    <a:cubicBezTo>
                      <a:pt x="2429" y="293"/>
                      <a:pt x="2429" y="293"/>
                      <a:pt x="2429" y="293"/>
                    </a:cubicBezTo>
                    <a:cubicBezTo>
                      <a:pt x="2429" y="295"/>
                      <a:pt x="2429" y="295"/>
                      <a:pt x="2429" y="295"/>
                    </a:cubicBezTo>
                    <a:cubicBezTo>
                      <a:pt x="2429" y="295"/>
                      <a:pt x="2429" y="295"/>
                      <a:pt x="2429" y="295"/>
                    </a:cubicBezTo>
                    <a:cubicBezTo>
                      <a:pt x="2429" y="511"/>
                      <a:pt x="2429" y="511"/>
                      <a:pt x="2429" y="511"/>
                    </a:cubicBezTo>
                    <a:cubicBezTo>
                      <a:pt x="2429" y="514"/>
                      <a:pt x="2429" y="514"/>
                      <a:pt x="2429" y="514"/>
                    </a:cubicBezTo>
                    <a:cubicBezTo>
                      <a:pt x="2429" y="1017"/>
                      <a:pt x="2429" y="1017"/>
                      <a:pt x="2429" y="1017"/>
                    </a:cubicBezTo>
                    <a:cubicBezTo>
                      <a:pt x="2429" y="1018"/>
                      <a:pt x="2430" y="1020"/>
                      <a:pt x="2432" y="1020"/>
                    </a:cubicBezTo>
                    <a:cubicBezTo>
                      <a:pt x="2434" y="1020"/>
                      <a:pt x="2435" y="1018"/>
                      <a:pt x="2435" y="1017"/>
                    </a:cubicBezTo>
                    <a:cubicBezTo>
                      <a:pt x="2435" y="516"/>
                      <a:pt x="2435" y="516"/>
                      <a:pt x="2435" y="516"/>
                    </a:cubicBezTo>
                    <a:cubicBezTo>
                      <a:pt x="2528" y="516"/>
                      <a:pt x="2528" y="516"/>
                      <a:pt x="2528" y="516"/>
                    </a:cubicBezTo>
                    <a:cubicBezTo>
                      <a:pt x="2528" y="1017"/>
                      <a:pt x="2528" y="1017"/>
                      <a:pt x="2528" y="1017"/>
                    </a:cubicBezTo>
                    <a:cubicBezTo>
                      <a:pt x="2528" y="1018"/>
                      <a:pt x="2529" y="1020"/>
                      <a:pt x="2531" y="1020"/>
                    </a:cubicBezTo>
                    <a:cubicBezTo>
                      <a:pt x="2533" y="1020"/>
                      <a:pt x="2534" y="1018"/>
                      <a:pt x="2534" y="1017"/>
                    </a:cubicBezTo>
                    <a:cubicBezTo>
                      <a:pt x="2534" y="514"/>
                      <a:pt x="2534" y="514"/>
                      <a:pt x="2534" y="514"/>
                    </a:cubicBezTo>
                    <a:cubicBezTo>
                      <a:pt x="2534" y="511"/>
                      <a:pt x="2534" y="511"/>
                      <a:pt x="2534" y="511"/>
                    </a:cubicBezTo>
                    <a:cubicBezTo>
                      <a:pt x="2534" y="454"/>
                      <a:pt x="2534" y="454"/>
                      <a:pt x="2534" y="454"/>
                    </a:cubicBezTo>
                    <a:cubicBezTo>
                      <a:pt x="2534" y="451"/>
                      <a:pt x="2536" y="449"/>
                      <a:pt x="2539" y="449"/>
                    </a:cubicBezTo>
                    <a:cubicBezTo>
                      <a:pt x="2674" y="449"/>
                      <a:pt x="2674" y="449"/>
                      <a:pt x="2674" y="449"/>
                    </a:cubicBezTo>
                    <a:cubicBezTo>
                      <a:pt x="2680" y="449"/>
                      <a:pt x="2685" y="444"/>
                      <a:pt x="2685" y="437"/>
                    </a:cubicBezTo>
                    <a:cubicBezTo>
                      <a:pt x="2685" y="326"/>
                      <a:pt x="2685" y="326"/>
                      <a:pt x="2685" y="326"/>
                    </a:cubicBezTo>
                    <a:cubicBezTo>
                      <a:pt x="2685" y="325"/>
                      <a:pt x="2685" y="324"/>
                      <a:pt x="2686" y="324"/>
                    </a:cubicBezTo>
                    <a:cubicBezTo>
                      <a:pt x="2687" y="323"/>
                      <a:pt x="2688" y="323"/>
                      <a:pt x="2689" y="323"/>
                    </a:cubicBezTo>
                    <a:cubicBezTo>
                      <a:pt x="2780" y="350"/>
                      <a:pt x="2780" y="350"/>
                      <a:pt x="2780" y="350"/>
                    </a:cubicBezTo>
                    <a:cubicBezTo>
                      <a:pt x="2783" y="351"/>
                      <a:pt x="2786" y="355"/>
                      <a:pt x="2786" y="358"/>
                    </a:cubicBezTo>
                    <a:cubicBezTo>
                      <a:pt x="2786" y="640"/>
                      <a:pt x="2786" y="640"/>
                      <a:pt x="2786" y="640"/>
                    </a:cubicBezTo>
                    <a:cubicBezTo>
                      <a:pt x="2786" y="641"/>
                      <a:pt x="2787" y="643"/>
                      <a:pt x="2789" y="643"/>
                    </a:cubicBezTo>
                    <a:cubicBezTo>
                      <a:pt x="2791" y="643"/>
                      <a:pt x="2792" y="641"/>
                      <a:pt x="2792" y="640"/>
                    </a:cubicBezTo>
                    <a:cubicBezTo>
                      <a:pt x="2792" y="509"/>
                      <a:pt x="2792" y="509"/>
                      <a:pt x="2792" y="509"/>
                    </a:cubicBezTo>
                    <a:cubicBezTo>
                      <a:pt x="2847" y="509"/>
                      <a:pt x="2847" y="509"/>
                      <a:pt x="2847" y="509"/>
                    </a:cubicBezTo>
                    <a:cubicBezTo>
                      <a:pt x="2851" y="509"/>
                      <a:pt x="2854" y="506"/>
                      <a:pt x="2854" y="502"/>
                    </a:cubicBezTo>
                    <a:cubicBezTo>
                      <a:pt x="2854" y="218"/>
                      <a:pt x="2854" y="218"/>
                      <a:pt x="2854" y="218"/>
                    </a:cubicBezTo>
                    <a:cubicBezTo>
                      <a:pt x="2854" y="217"/>
                      <a:pt x="2855" y="217"/>
                      <a:pt x="2855" y="217"/>
                    </a:cubicBezTo>
                    <a:cubicBezTo>
                      <a:pt x="3010" y="217"/>
                      <a:pt x="3010" y="217"/>
                      <a:pt x="3010" y="217"/>
                    </a:cubicBezTo>
                    <a:cubicBezTo>
                      <a:pt x="3010" y="217"/>
                      <a:pt x="3011" y="217"/>
                      <a:pt x="3011" y="218"/>
                    </a:cubicBezTo>
                    <a:cubicBezTo>
                      <a:pt x="3011" y="324"/>
                      <a:pt x="3011" y="324"/>
                      <a:pt x="3011" y="324"/>
                    </a:cubicBezTo>
                    <a:cubicBezTo>
                      <a:pt x="3011" y="324"/>
                      <a:pt x="3011" y="324"/>
                      <a:pt x="3011" y="325"/>
                    </a:cubicBezTo>
                    <a:cubicBezTo>
                      <a:pt x="3011" y="590"/>
                      <a:pt x="3011" y="590"/>
                      <a:pt x="3011" y="590"/>
                    </a:cubicBezTo>
                    <a:cubicBezTo>
                      <a:pt x="3011" y="591"/>
                      <a:pt x="3012" y="593"/>
                      <a:pt x="3014" y="593"/>
                    </a:cubicBezTo>
                    <a:cubicBezTo>
                      <a:pt x="3016" y="593"/>
                      <a:pt x="3017" y="591"/>
                      <a:pt x="3017" y="590"/>
                    </a:cubicBezTo>
                    <a:cubicBezTo>
                      <a:pt x="3017" y="353"/>
                      <a:pt x="3017" y="353"/>
                      <a:pt x="3017" y="353"/>
                    </a:cubicBezTo>
                    <a:cubicBezTo>
                      <a:pt x="3055" y="391"/>
                      <a:pt x="3055" y="391"/>
                      <a:pt x="3055" y="391"/>
                    </a:cubicBezTo>
                    <a:cubicBezTo>
                      <a:pt x="3056" y="392"/>
                      <a:pt x="3057" y="395"/>
                      <a:pt x="3057" y="396"/>
                    </a:cubicBezTo>
                    <a:cubicBezTo>
                      <a:pt x="3057" y="1018"/>
                      <a:pt x="3057" y="1018"/>
                      <a:pt x="3057" y="1018"/>
                    </a:cubicBezTo>
                    <a:cubicBezTo>
                      <a:pt x="3057" y="1019"/>
                      <a:pt x="3058" y="1021"/>
                      <a:pt x="3060" y="1021"/>
                    </a:cubicBezTo>
                    <a:cubicBezTo>
                      <a:pt x="3062" y="1021"/>
                      <a:pt x="3063" y="1019"/>
                      <a:pt x="3063" y="1018"/>
                    </a:cubicBezTo>
                    <a:cubicBezTo>
                      <a:pt x="3063" y="536"/>
                      <a:pt x="3063" y="536"/>
                      <a:pt x="3063" y="536"/>
                    </a:cubicBezTo>
                    <a:cubicBezTo>
                      <a:pt x="3065" y="536"/>
                      <a:pt x="3065" y="536"/>
                      <a:pt x="3065" y="536"/>
                    </a:cubicBezTo>
                    <a:cubicBezTo>
                      <a:pt x="3065" y="536"/>
                      <a:pt x="3065" y="536"/>
                      <a:pt x="3065" y="536"/>
                    </a:cubicBezTo>
                    <a:cubicBezTo>
                      <a:pt x="3133" y="536"/>
                      <a:pt x="3133" y="536"/>
                      <a:pt x="3133" y="536"/>
                    </a:cubicBezTo>
                    <a:cubicBezTo>
                      <a:pt x="3143" y="536"/>
                      <a:pt x="3151" y="544"/>
                      <a:pt x="3151" y="554"/>
                    </a:cubicBezTo>
                    <a:cubicBezTo>
                      <a:pt x="3151" y="1016"/>
                      <a:pt x="3151" y="1016"/>
                      <a:pt x="3151" y="1016"/>
                    </a:cubicBezTo>
                    <a:cubicBezTo>
                      <a:pt x="3151" y="1018"/>
                      <a:pt x="3153" y="1019"/>
                      <a:pt x="3154" y="1019"/>
                    </a:cubicBezTo>
                    <a:cubicBezTo>
                      <a:pt x="3156" y="1019"/>
                      <a:pt x="3157" y="1018"/>
                      <a:pt x="3157" y="1016"/>
                    </a:cubicBezTo>
                    <a:cubicBezTo>
                      <a:pt x="3157" y="595"/>
                      <a:pt x="3157" y="595"/>
                      <a:pt x="3157" y="595"/>
                    </a:cubicBezTo>
                    <a:cubicBezTo>
                      <a:pt x="3219" y="595"/>
                      <a:pt x="3219" y="595"/>
                      <a:pt x="3219" y="595"/>
                    </a:cubicBezTo>
                    <a:cubicBezTo>
                      <a:pt x="3219" y="906"/>
                      <a:pt x="3219" y="906"/>
                      <a:pt x="3219" y="906"/>
                    </a:cubicBezTo>
                    <a:cubicBezTo>
                      <a:pt x="3219" y="908"/>
                      <a:pt x="3221" y="909"/>
                      <a:pt x="3223" y="909"/>
                    </a:cubicBezTo>
                    <a:cubicBezTo>
                      <a:pt x="3224" y="909"/>
                      <a:pt x="3226" y="908"/>
                      <a:pt x="3226" y="906"/>
                    </a:cubicBezTo>
                    <a:cubicBezTo>
                      <a:pt x="3226" y="458"/>
                      <a:pt x="3226" y="458"/>
                      <a:pt x="3226" y="458"/>
                    </a:cubicBezTo>
                    <a:cubicBezTo>
                      <a:pt x="3226" y="448"/>
                      <a:pt x="3234" y="440"/>
                      <a:pt x="3243" y="440"/>
                    </a:cubicBezTo>
                    <a:cubicBezTo>
                      <a:pt x="3292" y="440"/>
                      <a:pt x="3292" y="440"/>
                      <a:pt x="3292" y="440"/>
                    </a:cubicBezTo>
                    <a:cubicBezTo>
                      <a:pt x="3301" y="440"/>
                      <a:pt x="3309" y="448"/>
                      <a:pt x="3309" y="458"/>
                    </a:cubicBezTo>
                    <a:cubicBezTo>
                      <a:pt x="3309" y="784"/>
                      <a:pt x="3309" y="784"/>
                      <a:pt x="3309" y="784"/>
                    </a:cubicBezTo>
                    <a:cubicBezTo>
                      <a:pt x="3297" y="784"/>
                      <a:pt x="3297" y="784"/>
                      <a:pt x="3297" y="784"/>
                    </a:cubicBezTo>
                    <a:cubicBezTo>
                      <a:pt x="3284" y="784"/>
                      <a:pt x="3274" y="795"/>
                      <a:pt x="3274" y="808"/>
                    </a:cubicBezTo>
                    <a:cubicBezTo>
                      <a:pt x="3274" y="1016"/>
                      <a:pt x="3274" y="1016"/>
                      <a:pt x="3274" y="1016"/>
                    </a:cubicBezTo>
                    <a:cubicBezTo>
                      <a:pt x="3274" y="1018"/>
                      <a:pt x="3275" y="1019"/>
                      <a:pt x="3277" y="1019"/>
                    </a:cubicBezTo>
                    <a:cubicBezTo>
                      <a:pt x="3278" y="1019"/>
                      <a:pt x="3280" y="1018"/>
                      <a:pt x="3280" y="1016"/>
                    </a:cubicBezTo>
                    <a:cubicBezTo>
                      <a:pt x="3280" y="808"/>
                      <a:pt x="3280" y="808"/>
                      <a:pt x="3280" y="808"/>
                    </a:cubicBezTo>
                    <a:cubicBezTo>
                      <a:pt x="3280" y="798"/>
                      <a:pt x="3288" y="790"/>
                      <a:pt x="3297" y="790"/>
                    </a:cubicBezTo>
                    <a:cubicBezTo>
                      <a:pt x="3311" y="790"/>
                      <a:pt x="3311" y="790"/>
                      <a:pt x="3311" y="790"/>
                    </a:cubicBezTo>
                    <a:cubicBezTo>
                      <a:pt x="3314" y="790"/>
                      <a:pt x="3314" y="790"/>
                      <a:pt x="3314" y="790"/>
                    </a:cubicBezTo>
                    <a:cubicBezTo>
                      <a:pt x="3419" y="790"/>
                      <a:pt x="3419" y="790"/>
                      <a:pt x="3419" y="790"/>
                    </a:cubicBezTo>
                    <a:cubicBezTo>
                      <a:pt x="3429" y="790"/>
                      <a:pt x="3437" y="798"/>
                      <a:pt x="3437" y="808"/>
                    </a:cubicBezTo>
                    <a:cubicBezTo>
                      <a:pt x="3437" y="1015"/>
                      <a:pt x="3437" y="1015"/>
                      <a:pt x="3437" y="1015"/>
                    </a:cubicBezTo>
                    <a:cubicBezTo>
                      <a:pt x="3437" y="1017"/>
                      <a:pt x="3439" y="1018"/>
                      <a:pt x="3440" y="1018"/>
                    </a:cubicBezTo>
                    <a:cubicBezTo>
                      <a:pt x="3442" y="1018"/>
                      <a:pt x="3443" y="1017"/>
                      <a:pt x="3443" y="1015"/>
                    </a:cubicBezTo>
                    <a:cubicBezTo>
                      <a:pt x="3443" y="808"/>
                      <a:pt x="3443" y="808"/>
                      <a:pt x="3443" y="808"/>
                    </a:cubicBezTo>
                    <a:cubicBezTo>
                      <a:pt x="3443" y="795"/>
                      <a:pt x="3433" y="784"/>
                      <a:pt x="3419" y="784"/>
                    </a:cubicBezTo>
                    <a:cubicBezTo>
                      <a:pt x="3315" y="784"/>
                      <a:pt x="3315" y="784"/>
                      <a:pt x="3315" y="784"/>
                    </a:cubicBezTo>
                    <a:cubicBezTo>
                      <a:pt x="3315" y="593"/>
                      <a:pt x="3315" y="593"/>
                      <a:pt x="3315" y="593"/>
                    </a:cubicBezTo>
                    <a:cubicBezTo>
                      <a:pt x="3462" y="593"/>
                      <a:pt x="3462" y="593"/>
                      <a:pt x="3462" y="593"/>
                    </a:cubicBezTo>
                    <a:cubicBezTo>
                      <a:pt x="3472" y="593"/>
                      <a:pt x="3480" y="600"/>
                      <a:pt x="3480" y="610"/>
                    </a:cubicBezTo>
                    <a:cubicBezTo>
                      <a:pt x="3480" y="905"/>
                      <a:pt x="3480" y="905"/>
                      <a:pt x="3480" y="905"/>
                    </a:cubicBezTo>
                    <a:cubicBezTo>
                      <a:pt x="3480" y="906"/>
                      <a:pt x="3481" y="908"/>
                      <a:pt x="3483" y="908"/>
                    </a:cubicBezTo>
                    <a:cubicBezTo>
                      <a:pt x="3485" y="908"/>
                      <a:pt x="3486" y="906"/>
                      <a:pt x="3486" y="905"/>
                    </a:cubicBezTo>
                    <a:cubicBezTo>
                      <a:pt x="3486" y="729"/>
                      <a:pt x="3486" y="729"/>
                      <a:pt x="3486" y="729"/>
                    </a:cubicBezTo>
                    <a:cubicBezTo>
                      <a:pt x="3487" y="729"/>
                      <a:pt x="3487" y="729"/>
                      <a:pt x="3487" y="729"/>
                    </a:cubicBezTo>
                    <a:cubicBezTo>
                      <a:pt x="3487" y="729"/>
                      <a:pt x="3487" y="729"/>
                      <a:pt x="3487" y="729"/>
                    </a:cubicBezTo>
                    <a:cubicBezTo>
                      <a:pt x="3689" y="729"/>
                      <a:pt x="3689" y="729"/>
                      <a:pt x="3689" y="729"/>
                    </a:cubicBezTo>
                    <a:cubicBezTo>
                      <a:pt x="3699" y="729"/>
                      <a:pt x="3707" y="737"/>
                      <a:pt x="3707" y="746"/>
                    </a:cubicBezTo>
                    <a:cubicBezTo>
                      <a:pt x="3707" y="796"/>
                      <a:pt x="3707" y="796"/>
                      <a:pt x="3707" y="796"/>
                    </a:cubicBezTo>
                    <a:cubicBezTo>
                      <a:pt x="3707" y="799"/>
                      <a:pt x="3707" y="799"/>
                      <a:pt x="3707" y="799"/>
                    </a:cubicBezTo>
                    <a:cubicBezTo>
                      <a:pt x="3707" y="1016"/>
                      <a:pt x="3707" y="1016"/>
                      <a:pt x="3707" y="1016"/>
                    </a:cubicBezTo>
                    <a:cubicBezTo>
                      <a:pt x="3707" y="1018"/>
                      <a:pt x="3708" y="1019"/>
                      <a:pt x="3710" y="1019"/>
                    </a:cubicBezTo>
                    <a:cubicBezTo>
                      <a:pt x="3711" y="1019"/>
                      <a:pt x="3713" y="1018"/>
                      <a:pt x="3713" y="1016"/>
                    </a:cubicBezTo>
                    <a:cubicBezTo>
                      <a:pt x="3713" y="801"/>
                      <a:pt x="3713" y="801"/>
                      <a:pt x="3713" y="801"/>
                    </a:cubicBezTo>
                    <a:cubicBezTo>
                      <a:pt x="3792" y="801"/>
                      <a:pt x="3792" y="801"/>
                      <a:pt x="3792" y="801"/>
                    </a:cubicBezTo>
                    <a:cubicBezTo>
                      <a:pt x="3802" y="801"/>
                      <a:pt x="3809" y="808"/>
                      <a:pt x="3809" y="818"/>
                    </a:cubicBezTo>
                    <a:cubicBezTo>
                      <a:pt x="3809" y="960"/>
                      <a:pt x="3809" y="960"/>
                      <a:pt x="3809" y="960"/>
                    </a:cubicBezTo>
                    <a:cubicBezTo>
                      <a:pt x="3809" y="962"/>
                      <a:pt x="3811" y="963"/>
                      <a:pt x="3813" y="963"/>
                    </a:cubicBezTo>
                    <a:cubicBezTo>
                      <a:pt x="3814" y="963"/>
                      <a:pt x="3816" y="962"/>
                      <a:pt x="3816" y="960"/>
                    </a:cubicBezTo>
                    <a:cubicBezTo>
                      <a:pt x="3816" y="845"/>
                      <a:pt x="3816" y="845"/>
                      <a:pt x="3816" y="845"/>
                    </a:cubicBezTo>
                    <a:cubicBezTo>
                      <a:pt x="3817" y="845"/>
                      <a:pt x="3817" y="845"/>
                      <a:pt x="3817" y="845"/>
                    </a:cubicBezTo>
                    <a:cubicBezTo>
                      <a:pt x="3817" y="845"/>
                      <a:pt x="3817" y="845"/>
                      <a:pt x="3817" y="845"/>
                    </a:cubicBezTo>
                    <a:cubicBezTo>
                      <a:pt x="3857" y="845"/>
                      <a:pt x="3857" y="845"/>
                      <a:pt x="3857" y="845"/>
                    </a:cubicBezTo>
                    <a:cubicBezTo>
                      <a:pt x="3867" y="845"/>
                      <a:pt x="3875" y="853"/>
                      <a:pt x="3875" y="863"/>
                    </a:cubicBezTo>
                    <a:cubicBezTo>
                      <a:pt x="3875" y="1016"/>
                      <a:pt x="3875" y="1016"/>
                      <a:pt x="3875" y="1016"/>
                    </a:cubicBezTo>
                    <a:cubicBezTo>
                      <a:pt x="3875" y="1018"/>
                      <a:pt x="3876" y="1019"/>
                      <a:pt x="3878" y="1019"/>
                    </a:cubicBezTo>
                    <a:cubicBezTo>
                      <a:pt x="3880" y="1019"/>
                      <a:pt x="3881" y="1018"/>
                      <a:pt x="3881" y="1016"/>
                    </a:cubicBezTo>
                    <a:cubicBezTo>
                      <a:pt x="3881" y="905"/>
                      <a:pt x="3881" y="905"/>
                      <a:pt x="3881" y="905"/>
                    </a:cubicBezTo>
                    <a:cubicBezTo>
                      <a:pt x="3989" y="905"/>
                      <a:pt x="3989" y="905"/>
                      <a:pt x="3989" y="905"/>
                    </a:cubicBezTo>
                    <a:cubicBezTo>
                      <a:pt x="3999" y="905"/>
                      <a:pt x="4006" y="912"/>
                      <a:pt x="4006" y="922"/>
                    </a:cubicBezTo>
                    <a:cubicBezTo>
                      <a:pt x="4006" y="1018"/>
                      <a:pt x="4006" y="1018"/>
                      <a:pt x="4006" y="1018"/>
                    </a:cubicBezTo>
                    <a:cubicBezTo>
                      <a:pt x="4006" y="1020"/>
                      <a:pt x="4008" y="1021"/>
                      <a:pt x="4010" y="1021"/>
                    </a:cubicBezTo>
                    <a:cubicBezTo>
                      <a:pt x="4011" y="1021"/>
                      <a:pt x="4013" y="1020"/>
                      <a:pt x="4013" y="1018"/>
                    </a:cubicBezTo>
                    <a:cubicBezTo>
                      <a:pt x="4013" y="922"/>
                      <a:pt x="4013" y="922"/>
                      <a:pt x="4013" y="922"/>
                    </a:cubicBezTo>
                    <a:cubicBezTo>
                      <a:pt x="4013" y="909"/>
                      <a:pt x="4002" y="898"/>
                      <a:pt x="3989" y="898"/>
                    </a:cubicBezTo>
                    <a:cubicBezTo>
                      <a:pt x="3881" y="898"/>
                      <a:pt x="3881" y="898"/>
                      <a:pt x="3881" y="898"/>
                    </a:cubicBezTo>
                    <a:cubicBezTo>
                      <a:pt x="3881" y="863"/>
                      <a:pt x="3881" y="863"/>
                      <a:pt x="3881" y="863"/>
                    </a:cubicBezTo>
                    <a:cubicBezTo>
                      <a:pt x="3881" y="850"/>
                      <a:pt x="3870" y="839"/>
                      <a:pt x="3857" y="839"/>
                    </a:cubicBezTo>
                    <a:cubicBezTo>
                      <a:pt x="3817" y="839"/>
                      <a:pt x="3817" y="839"/>
                      <a:pt x="3817" y="839"/>
                    </a:cubicBezTo>
                    <a:cubicBezTo>
                      <a:pt x="3817" y="839"/>
                      <a:pt x="3817" y="839"/>
                      <a:pt x="3817" y="839"/>
                    </a:cubicBezTo>
                    <a:cubicBezTo>
                      <a:pt x="3816" y="839"/>
                      <a:pt x="3816" y="839"/>
                      <a:pt x="3816" y="839"/>
                    </a:cubicBezTo>
                    <a:cubicBezTo>
                      <a:pt x="3816" y="818"/>
                      <a:pt x="3816" y="818"/>
                      <a:pt x="3816" y="818"/>
                    </a:cubicBezTo>
                    <a:cubicBezTo>
                      <a:pt x="3816" y="805"/>
                      <a:pt x="3805" y="794"/>
                      <a:pt x="3792" y="794"/>
                    </a:cubicBezTo>
                    <a:cubicBezTo>
                      <a:pt x="3713" y="794"/>
                      <a:pt x="3713" y="794"/>
                      <a:pt x="3713" y="794"/>
                    </a:cubicBezTo>
                    <a:cubicBezTo>
                      <a:pt x="3713" y="746"/>
                      <a:pt x="3713" y="746"/>
                      <a:pt x="3713" y="746"/>
                    </a:cubicBezTo>
                    <a:cubicBezTo>
                      <a:pt x="3713" y="733"/>
                      <a:pt x="3702" y="723"/>
                      <a:pt x="3689" y="723"/>
                    </a:cubicBezTo>
                    <a:cubicBezTo>
                      <a:pt x="3487" y="723"/>
                      <a:pt x="3487" y="723"/>
                      <a:pt x="3487" y="723"/>
                    </a:cubicBezTo>
                    <a:cubicBezTo>
                      <a:pt x="3487" y="723"/>
                      <a:pt x="3487" y="723"/>
                      <a:pt x="3487" y="723"/>
                    </a:cubicBezTo>
                    <a:cubicBezTo>
                      <a:pt x="3486" y="723"/>
                      <a:pt x="3486" y="723"/>
                      <a:pt x="3486" y="723"/>
                    </a:cubicBezTo>
                    <a:cubicBezTo>
                      <a:pt x="3486" y="610"/>
                      <a:pt x="3486" y="610"/>
                      <a:pt x="3486" y="610"/>
                    </a:cubicBezTo>
                    <a:cubicBezTo>
                      <a:pt x="3486" y="597"/>
                      <a:pt x="3475" y="586"/>
                      <a:pt x="3462" y="586"/>
                    </a:cubicBezTo>
                    <a:cubicBezTo>
                      <a:pt x="3315" y="586"/>
                      <a:pt x="3315" y="586"/>
                      <a:pt x="3315" y="586"/>
                    </a:cubicBezTo>
                    <a:cubicBezTo>
                      <a:pt x="3315" y="458"/>
                      <a:pt x="3315" y="458"/>
                      <a:pt x="3315" y="458"/>
                    </a:cubicBezTo>
                    <a:cubicBezTo>
                      <a:pt x="3315" y="445"/>
                      <a:pt x="3305" y="434"/>
                      <a:pt x="3292" y="434"/>
                    </a:cubicBezTo>
                    <a:cubicBezTo>
                      <a:pt x="3243" y="434"/>
                      <a:pt x="3243" y="434"/>
                      <a:pt x="3243" y="434"/>
                    </a:cubicBezTo>
                    <a:cubicBezTo>
                      <a:pt x="3230" y="434"/>
                      <a:pt x="3219" y="445"/>
                      <a:pt x="3219" y="458"/>
                    </a:cubicBezTo>
                    <a:cubicBezTo>
                      <a:pt x="3219" y="589"/>
                      <a:pt x="3219" y="589"/>
                      <a:pt x="3219" y="589"/>
                    </a:cubicBezTo>
                    <a:cubicBezTo>
                      <a:pt x="3157" y="589"/>
                      <a:pt x="3157" y="589"/>
                      <a:pt x="3157" y="589"/>
                    </a:cubicBezTo>
                    <a:cubicBezTo>
                      <a:pt x="3157" y="554"/>
                      <a:pt x="3157" y="554"/>
                      <a:pt x="3157" y="554"/>
                    </a:cubicBezTo>
                    <a:cubicBezTo>
                      <a:pt x="3157" y="540"/>
                      <a:pt x="3147" y="530"/>
                      <a:pt x="3133" y="530"/>
                    </a:cubicBezTo>
                    <a:cubicBezTo>
                      <a:pt x="3064" y="530"/>
                      <a:pt x="3064" y="530"/>
                      <a:pt x="3064" y="530"/>
                    </a:cubicBezTo>
                    <a:cubicBezTo>
                      <a:pt x="3064" y="530"/>
                      <a:pt x="3064" y="530"/>
                      <a:pt x="3064" y="530"/>
                    </a:cubicBezTo>
                    <a:cubicBezTo>
                      <a:pt x="3063" y="530"/>
                      <a:pt x="3063" y="530"/>
                      <a:pt x="3063" y="530"/>
                    </a:cubicBezTo>
                    <a:cubicBezTo>
                      <a:pt x="3063" y="396"/>
                      <a:pt x="3063" y="396"/>
                      <a:pt x="3063" y="396"/>
                    </a:cubicBezTo>
                    <a:cubicBezTo>
                      <a:pt x="3063" y="393"/>
                      <a:pt x="3061" y="389"/>
                      <a:pt x="3059" y="387"/>
                    </a:cubicBezTo>
                    <a:cubicBezTo>
                      <a:pt x="3019" y="347"/>
                      <a:pt x="3019" y="347"/>
                      <a:pt x="3019" y="347"/>
                    </a:cubicBezTo>
                    <a:cubicBezTo>
                      <a:pt x="3018" y="346"/>
                      <a:pt x="3017" y="343"/>
                      <a:pt x="3017" y="342"/>
                    </a:cubicBezTo>
                    <a:cubicBezTo>
                      <a:pt x="3017" y="218"/>
                      <a:pt x="3017" y="218"/>
                      <a:pt x="3017" y="218"/>
                    </a:cubicBezTo>
                    <a:cubicBezTo>
                      <a:pt x="3017" y="214"/>
                      <a:pt x="3014" y="210"/>
                      <a:pt x="3010" y="210"/>
                    </a:cubicBezTo>
                    <a:cubicBezTo>
                      <a:pt x="2855" y="210"/>
                      <a:pt x="2855" y="210"/>
                      <a:pt x="2855" y="210"/>
                    </a:cubicBezTo>
                    <a:cubicBezTo>
                      <a:pt x="2851" y="210"/>
                      <a:pt x="2848" y="214"/>
                      <a:pt x="2848" y="218"/>
                    </a:cubicBezTo>
                    <a:cubicBezTo>
                      <a:pt x="2848" y="502"/>
                      <a:pt x="2848" y="502"/>
                      <a:pt x="2848" y="502"/>
                    </a:cubicBezTo>
                    <a:cubicBezTo>
                      <a:pt x="2848" y="503"/>
                      <a:pt x="2848" y="503"/>
                      <a:pt x="2847" y="503"/>
                    </a:cubicBezTo>
                    <a:cubicBezTo>
                      <a:pt x="2792" y="503"/>
                      <a:pt x="2792" y="503"/>
                      <a:pt x="2792" y="503"/>
                    </a:cubicBezTo>
                    <a:cubicBezTo>
                      <a:pt x="2792" y="358"/>
                      <a:pt x="2792" y="358"/>
                      <a:pt x="2792" y="358"/>
                    </a:cubicBezTo>
                    <a:cubicBezTo>
                      <a:pt x="2792" y="352"/>
                      <a:pt x="2788" y="346"/>
                      <a:pt x="2782" y="344"/>
                    </a:cubicBezTo>
                    <a:cubicBezTo>
                      <a:pt x="2691" y="317"/>
                      <a:pt x="2691" y="317"/>
                      <a:pt x="2691" y="317"/>
                    </a:cubicBezTo>
                    <a:cubicBezTo>
                      <a:pt x="2688" y="316"/>
                      <a:pt x="2685" y="317"/>
                      <a:pt x="2682" y="319"/>
                    </a:cubicBezTo>
                    <a:cubicBezTo>
                      <a:pt x="2680" y="320"/>
                      <a:pt x="2679" y="323"/>
                      <a:pt x="2679" y="326"/>
                    </a:cubicBezTo>
                    <a:cubicBezTo>
                      <a:pt x="2679" y="437"/>
                      <a:pt x="2679" y="437"/>
                      <a:pt x="2679" y="437"/>
                    </a:cubicBezTo>
                    <a:cubicBezTo>
                      <a:pt x="2679" y="440"/>
                      <a:pt x="2677" y="443"/>
                      <a:pt x="2674" y="443"/>
                    </a:cubicBezTo>
                    <a:cubicBezTo>
                      <a:pt x="2539" y="443"/>
                      <a:pt x="2539" y="443"/>
                      <a:pt x="2539" y="443"/>
                    </a:cubicBezTo>
                    <a:cubicBezTo>
                      <a:pt x="2533" y="443"/>
                      <a:pt x="2528" y="448"/>
                      <a:pt x="2528" y="454"/>
                    </a:cubicBezTo>
                    <a:cubicBezTo>
                      <a:pt x="2528" y="509"/>
                      <a:pt x="2528" y="509"/>
                      <a:pt x="2528" y="509"/>
                    </a:cubicBezTo>
                    <a:cubicBezTo>
                      <a:pt x="2435" y="509"/>
                      <a:pt x="2435" y="509"/>
                      <a:pt x="2435" y="509"/>
                    </a:cubicBezTo>
                    <a:cubicBezTo>
                      <a:pt x="2435" y="311"/>
                      <a:pt x="2435" y="311"/>
                      <a:pt x="2435" y="311"/>
                    </a:cubicBezTo>
                    <a:cubicBezTo>
                      <a:pt x="2435" y="311"/>
                      <a:pt x="2435" y="311"/>
                      <a:pt x="2435" y="311"/>
                    </a:cubicBezTo>
                    <a:cubicBezTo>
                      <a:pt x="2435" y="290"/>
                      <a:pt x="2435" y="290"/>
                      <a:pt x="2435" y="290"/>
                    </a:cubicBezTo>
                    <a:cubicBezTo>
                      <a:pt x="2435" y="288"/>
                      <a:pt x="2434" y="287"/>
                      <a:pt x="2433" y="287"/>
                    </a:cubicBezTo>
                    <a:cubicBezTo>
                      <a:pt x="2424" y="285"/>
                      <a:pt x="2424" y="285"/>
                      <a:pt x="2424" y="285"/>
                    </a:cubicBezTo>
                    <a:cubicBezTo>
                      <a:pt x="2424" y="252"/>
                      <a:pt x="2424" y="252"/>
                      <a:pt x="2424" y="252"/>
                    </a:cubicBezTo>
                    <a:cubicBezTo>
                      <a:pt x="2424" y="251"/>
                      <a:pt x="2423" y="251"/>
                      <a:pt x="2423" y="250"/>
                    </a:cubicBezTo>
                    <a:cubicBezTo>
                      <a:pt x="2407" y="234"/>
                      <a:pt x="2407" y="234"/>
                      <a:pt x="2407" y="234"/>
                    </a:cubicBezTo>
                    <a:cubicBezTo>
                      <a:pt x="2406" y="233"/>
                      <a:pt x="2405" y="233"/>
                      <a:pt x="2404" y="233"/>
                    </a:cubicBezTo>
                    <a:cubicBezTo>
                      <a:pt x="2404" y="233"/>
                      <a:pt x="2403" y="233"/>
                      <a:pt x="2402" y="234"/>
                    </a:cubicBezTo>
                    <a:cubicBezTo>
                      <a:pt x="2386" y="250"/>
                      <a:pt x="2386" y="250"/>
                      <a:pt x="2386" y="250"/>
                    </a:cubicBezTo>
                    <a:cubicBezTo>
                      <a:pt x="2385" y="251"/>
                      <a:pt x="2385" y="251"/>
                      <a:pt x="2385" y="252"/>
                    </a:cubicBezTo>
                    <a:cubicBezTo>
                      <a:pt x="2385" y="277"/>
                      <a:pt x="2385" y="277"/>
                      <a:pt x="2385" y="277"/>
                    </a:cubicBezTo>
                    <a:cubicBezTo>
                      <a:pt x="2383" y="277"/>
                      <a:pt x="2383" y="277"/>
                      <a:pt x="2383" y="277"/>
                    </a:cubicBezTo>
                    <a:cubicBezTo>
                      <a:pt x="2383" y="261"/>
                      <a:pt x="2383" y="261"/>
                      <a:pt x="2383" y="261"/>
                    </a:cubicBezTo>
                    <a:cubicBezTo>
                      <a:pt x="2383" y="260"/>
                      <a:pt x="2382" y="258"/>
                      <a:pt x="2380" y="258"/>
                    </a:cubicBezTo>
                    <a:cubicBezTo>
                      <a:pt x="2372" y="258"/>
                      <a:pt x="2372" y="258"/>
                      <a:pt x="2372" y="258"/>
                    </a:cubicBezTo>
                    <a:cubicBezTo>
                      <a:pt x="2372" y="247"/>
                      <a:pt x="2372" y="247"/>
                      <a:pt x="2372" y="247"/>
                    </a:cubicBezTo>
                    <a:cubicBezTo>
                      <a:pt x="2372" y="245"/>
                      <a:pt x="2371" y="244"/>
                      <a:pt x="2369" y="244"/>
                    </a:cubicBezTo>
                    <a:cubicBezTo>
                      <a:pt x="2359" y="244"/>
                      <a:pt x="2359" y="244"/>
                      <a:pt x="2359" y="244"/>
                    </a:cubicBezTo>
                    <a:cubicBezTo>
                      <a:pt x="2359" y="231"/>
                      <a:pt x="2359" y="231"/>
                      <a:pt x="2359" y="231"/>
                    </a:cubicBezTo>
                    <a:cubicBezTo>
                      <a:pt x="2359" y="229"/>
                      <a:pt x="2358" y="228"/>
                      <a:pt x="2356" y="228"/>
                    </a:cubicBezTo>
                    <a:cubicBezTo>
                      <a:pt x="2354" y="228"/>
                      <a:pt x="2354" y="228"/>
                      <a:pt x="2354" y="228"/>
                    </a:cubicBezTo>
                    <a:cubicBezTo>
                      <a:pt x="2354" y="176"/>
                      <a:pt x="2354" y="176"/>
                      <a:pt x="2354" y="176"/>
                    </a:cubicBezTo>
                    <a:cubicBezTo>
                      <a:pt x="2354" y="175"/>
                      <a:pt x="2353" y="174"/>
                      <a:pt x="2353" y="174"/>
                    </a:cubicBezTo>
                    <a:cubicBezTo>
                      <a:pt x="2337" y="158"/>
                      <a:pt x="2337" y="158"/>
                      <a:pt x="2337" y="158"/>
                    </a:cubicBezTo>
                    <a:cubicBezTo>
                      <a:pt x="2336" y="156"/>
                      <a:pt x="2334" y="156"/>
                      <a:pt x="2332" y="158"/>
                    </a:cubicBezTo>
                    <a:cubicBezTo>
                      <a:pt x="2316" y="174"/>
                      <a:pt x="2316" y="174"/>
                      <a:pt x="2316" y="174"/>
                    </a:cubicBezTo>
                    <a:cubicBezTo>
                      <a:pt x="2316" y="174"/>
                      <a:pt x="2315" y="175"/>
                      <a:pt x="2315" y="176"/>
                    </a:cubicBezTo>
                    <a:cubicBezTo>
                      <a:pt x="2315" y="228"/>
                      <a:pt x="2315" y="228"/>
                      <a:pt x="2315" y="228"/>
                    </a:cubicBezTo>
                    <a:cubicBezTo>
                      <a:pt x="2311" y="228"/>
                      <a:pt x="2311" y="228"/>
                      <a:pt x="2311" y="228"/>
                    </a:cubicBezTo>
                    <a:cubicBezTo>
                      <a:pt x="2309" y="228"/>
                      <a:pt x="2308" y="229"/>
                      <a:pt x="2308" y="231"/>
                    </a:cubicBezTo>
                    <a:cubicBezTo>
                      <a:pt x="2308" y="244"/>
                      <a:pt x="2308" y="244"/>
                      <a:pt x="2308" y="244"/>
                    </a:cubicBezTo>
                    <a:cubicBezTo>
                      <a:pt x="2296" y="244"/>
                      <a:pt x="2296" y="244"/>
                      <a:pt x="2296" y="244"/>
                    </a:cubicBezTo>
                    <a:cubicBezTo>
                      <a:pt x="2295" y="244"/>
                      <a:pt x="2293" y="245"/>
                      <a:pt x="2293" y="247"/>
                    </a:cubicBezTo>
                    <a:cubicBezTo>
                      <a:pt x="2293" y="258"/>
                      <a:pt x="2293" y="258"/>
                      <a:pt x="2293" y="258"/>
                    </a:cubicBezTo>
                    <a:cubicBezTo>
                      <a:pt x="2289" y="258"/>
                      <a:pt x="2289" y="258"/>
                      <a:pt x="2289" y="258"/>
                    </a:cubicBezTo>
                    <a:cubicBezTo>
                      <a:pt x="2287" y="258"/>
                      <a:pt x="2286" y="260"/>
                      <a:pt x="2286" y="261"/>
                    </a:cubicBezTo>
                    <a:cubicBezTo>
                      <a:pt x="2286" y="278"/>
                      <a:pt x="2286" y="278"/>
                      <a:pt x="2286" y="278"/>
                    </a:cubicBezTo>
                    <a:cubicBezTo>
                      <a:pt x="2284" y="278"/>
                      <a:pt x="2284" y="278"/>
                      <a:pt x="2284" y="278"/>
                    </a:cubicBezTo>
                    <a:cubicBezTo>
                      <a:pt x="2284" y="252"/>
                      <a:pt x="2284" y="252"/>
                      <a:pt x="2284" y="252"/>
                    </a:cubicBezTo>
                    <a:cubicBezTo>
                      <a:pt x="2284" y="251"/>
                      <a:pt x="2284" y="251"/>
                      <a:pt x="2283" y="250"/>
                    </a:cubicBezTo>
                    <a:cubicBezTo>
                      <a:pt x="2267" y="234"/>
                      <a:pt x="2267" y="234"/>
                      <a:pt x="2267" y="234"/>
                    </a:cubicBezTo>
                    <a:cubicBezTo>
                      <a:pt x="2266" y="233"/>
                      <a:pt x="2266" y="233"/>
                      <a:pt x="2265" y="233"/>
                    </a:cubicBezTo>
                    <a:cubicBezTo>
                      <a:pt x="2264" y="233"/>
                      <a:pt x="2263" y="233"/>
                      <a:pt x="2263" y="234"/>
                    </a:cubicBezTo>
                    <a:cubicBezTo>
                      <a:pt x="2246" y="250"/>
                      <a:pt x="2246" y="250"/>
                      <a:pt x="2246" y="250"/>
                    </a:cubicBezTo>
                    <a:cubicBezTo>
                      <a:pt x="2246" y="251"/>
                      <a:pt x="2246" y="251"/>
                      <a:pt x="2246" y="252"/>
                    </a:cubicBezTo>
                    <a:cubicBezTo>
                      <a:pt x="2246" y="286"/>
                      <a:pt x="2246" y="286"/>
                      <a:pt x="2246" y="286"/>
                    </a:cubicBezTo>
                    <a:cubicBezTo>
                      <a:pt x="2229" y="289"/>
                      <a:pt x="2229" y="289"/>
                      <a:pt x="2229" y="289"/>
                    </a:cubicBezTo>
                    <a:cubicBezTo>
                      <a:pt x="2228" y="289"/>
                      <a:pt x="2227" y="291"/>
                      <a:pt x="2227" y="292"/>
                    </a:cubicBezTo>
                    <a:cubicBezTo>
                      <a:pt x="2227" y="295"/>
                      <a:pt x="2227" y="295"/>
                      <a:pt x="2227" y="295"/>
                    </a:cubicBezTo>
                    <a:cubicBezTo>
                      <a:pt x="2227" y="295"/>
                      <a:pt x="2227" y="295"/>
                      <a:pt x="2227" y="295"/>
                    </a:cubicBezTo>
                    <a:cubicBezTo>
                      <a:pt x="2227" y="538"/>
                      <a:pt x="2227" y="538"/>
                      <a:pt x="2227" y="538"/>
                    </a:cubicBezTo>
                    <a:cubicBezTo>
                      <a:pt x="2143" y="538"/>
                      <a:pt x="2143" y="538"/>
                      <a:pt x="2143" y="538"/>
                    </a:cubicBezTo>
                    <a:cubicBezTo>
                      <a:pt x="2143" y="143"/>
                      <a:pt x="2143" y="143"/>
                      <a:pt x="2143" y="143"/>
                    </a:cubicBezTo>
                    <a:cubicBezTo>
                      <a:pt x="2143" y="140"/>
                      <a:pt x="2141" y="137"/>
                      <a:pt x="2138" y="137"/>
                    </a:cubicBezTo>
                    <a:cubicBezTo>
                      <a:pt x="2122" y="137"/>
                      <a:pt x="2122" y="137"/>
                      <a:pt x="2122" y="137"/>
                    </a:cubicBezTo>
                    <a:cubicBezTo>
                      <a:pt x="2122" y="113"/>
                      <a:pt x="2122" y="113"/>
                      <a:pt x="2122" y="113"/>
                    </a:cubicBezTo>
                    <a:cubicBezTo>
                      <a:pt x="2122" y="110"/>
                      <a:pt x="2120" y="108"/>
                      <a:pt x="2117" y="108"/>
                    </a:cubicBezTo>
                    <a:cubicBezTo>
                      <a:pt x="2104" y="108"/>
                      <a:pt x="2104" y="108"/>
                      <a:pt x="2104" y="108"/>
                    </a:cubicBezTo>
                    <a:cubicBezTo>
                      <a:pt x="2104" y="31"/>
                      <a:pt x="2104" y="31"/>
                      <a:pt x="2104" y="31"/>
                    </a:cubicBezTo>
                    <a:cubicBezTo>
                      <a:pt x="2104" y="28"/>
                      <a:pt x="2101" y="26"/>
                      <a:pt x="2098" y="26"/>
                    </a:cubicBezTo>
                    <a:cubicBezTo>
                      <a:pt x="2093" y="26"/>
                      <a:pt x="2093" y="26"/>
                      <a:pt x="2093" y="26"/>
                    </a:cubicBezTo>
                    <a:cubicBezTo>
                      <a:pt x="2093" y="5"/>
                      <a:pt x="2093" y="5"/>
                      <a:pt x="2093" y="5"/>
                    </a:cubicBezTo>
                    <a:cubicBezTo>
                      <a:pt x="2093" y="2"/>
                      <a:pt x="2090" y="0"/>
                      <a:pt x="2087" y="0"/>
                    </a:cubicBezTo>
                    <a:cubicBezTo>
                      <a:pt x="1922" y="0"/>
                      <a:pt x="1922" y="0"/>
                      <a:pt x="1922" y="0"/>
                    </a:cubicBezTo>
                    <a:cubicBezTo>
                      <a:pt x="1919" y="0"/>
                      <a:pt x="1917" y="2"/>
                      <a:pt x="1917" y="5"/>
                    </a:cubicBezTo>
                    <a:cubicBezTo>
                      <a:pt x="1917" y="26"/>
                      <a:pt x="1917" y="26"/>
                      <a:pt x="1917" y="26"/>
                    </a:cubicBezTo>
                    <a:cubicBezTo>
                      <a:pt x="1911" y="26"/>
                      <a:pt x="1911" y="26"/>
                      <a:pt x="1911" y="26"/>
                    </a:cubicBezTo>
                    <a:cubicBezTo>
                      <a:pt x="1908" y="26"/>
                      <a:pt x="1906" y="28"/>
                      <a:pt x="1906" y="31"/>
                    </a:cubicBezTo>
                    <a:cubicBezTo>
                      <a:pt x="1906" y="108"/>
                      <a:pt x="1906" y="108"/>
                      <a:pt x="1906" y="108"/>
                    </a:cubicBezTo>
                    <a:cubicBezTo>
                      <a:pt x="1892" y="108"/>
                      <a:pt x="1892" y="108"/>
                      <a:pt x="1892" y="108"/>
                    </a:cubicBezTo>
                    <a:cubicBezTo>
                      <a:pt x="1889" y="108"/>
                      <a:pt x="1887" y="110"/>
                      <a:pt x="1887" y="113"/>
                    </a:cubicBezTo>
                    <a:cubicBezTo>
                      <a:pt x="1887" y="137"/>
                      <a:pt x="1887" y="137"/>
                      <a:pt x="1887" y="137"/>
                    </a:cubicBezTo>
                    <a:cubicBezTo>
                      <a:pt x="1872" y="137"/>
                      <a:pt x="1872" y="137"/>
                      <a:pt x="1872" y="137"/>
                    </a:cubicBezTo>
                    <a:cubicBezTo>
                      <a:pt x="1869" y="137"/>
                      <a:pt x="1867" y="140"/>
                      <a:pt x="1867" y="143"/>
                    </a:cubicBezTo>
                    <a:cubicBezTo>
                      <a:pt x="1867" y="538"/>
                      <a:pt x="1867" y="538"/>
                      <a:pt x="1867" y="538"/>
                    </a:cubicBezTo>
                    <a:cubicBezTo>
                      <a:pt x="1804" y="538"/>
                      <a:pt x="1804" y="538"/>
                      <a:pt x="1804" y="538"/>
                    </a:cubicBezTo>
                    <a:cubicBezTo>
                      <a:pt x="1791" y="538"/>
                      <a:pt x="1780" y="549"/>
                      <a:pt x="1780" y="562"/>
                    </a:cubicBezTo>
                    <a:cubicBezTo>
                      <a:pt x="1780" y="676"/>
                      <a:pt x="1780" y="676"/>
                      <a:pt x="1780" y="676"/>
                    </a:cubicBezTo>
                    <a:cubicBezTo>
                      <a:pt x="1680" y="676"/>
                      <a:pt x="1680" y="676"/>
                      <a:pt x="1680" y="676"/>
                    </a:cubicBezTo>
                    <a:cubicBezTo>
                      <a:pt x="1680" y="365"/>
                      <a:pt x="1680" y="365"/>
                      <a:pt x="1680" y="365"/>
                    </a:cubicBezTo>
                    <a:cubicBezTo>
                      <a:pt x="1718" y="348"/>
                      <a:pt x="1743" y="311"/>
                      <a:pt x="1743" y="269"/>
                    </a:cubicBezTo>
                    <a:cubicBezTo>
                      <a:pt x="1743" y="212"/>
                      <a:pt x="1696" y="165"/>
                      <a:pt x="1638" y="165"/>
                    </a:cubicBezTo>
                    <a:cubicBezTo>
                      <a:pt x="1581" y="165"/>
                      <a:pt x="1534" y="212"/>
                      <a:pt x="1534" y="269"/>
                    </a:cubicBezTo>
                    <a:cubicBezTo>
                      <a:pt x="1534" y="312"/>
                      <a:pt x="1559" y="349"/>
                      <a:pt x="1598" y="365"/>
                    </a:cubicBezTo>
                    <a:cubicBezTo>
                      <a:pt x="1598" y="676"/>
                      <a:pt x="1598" y="676"/>
                      <a:pt x="1598" y="676"/>
                    </a:cubicBezTo>
                    <a:cubicBezTo>
                      <a:pt x="1502" y="676"/>
                      <a:pt x="1502" y="676"/>
                      <a:pt x="1502" y="676"/>
                    </a:cubicBezTo>
                    <a:cubicBezTo>
                      <a:pt x="1502" y="676"/>
                      <a:pt x="1502" y="676"/>
                      <a:pt x="1502" y="676"/>
                    </a:cubicBezTo>
                    <a:cubicBezTo>
                      <a:pt x="1502" y="486"/>
                      <a:pt x="1502" y="486"/>
                      <a:pt x="1502" y="486"/>
                    </a:cubicBezTo>
                    <a:cubicBezTo>
                      <a:pt x="1502" y="478"/>
                      <a:pt x="1499" y="467"/>
                      <a:pt x="1495" y="461"/>
                    </a:cubicBezTo>
                    <a:cubicBezTo>
                      <a:pt x="1419" y="323"/>
                      <a:pt x="1419" y="323"/>
                      <a:pt x="1419" y="323"/>
                    </a:cubicBezTo>
                    <a:cubicBezTo>
                      <a:pt x="1417" y="320"/>
                      <a:pt x="1416" y="318"/>
                      <a:pt x="1413" y="317"/>
                    </a:cubicBezTo>
                    <a:cubicBezTo>
                      <a:pt x="1413" y="183"/>
                      <a:pt x="1413" y="183"/>
                      <a:pt x="1413" y="183"/>
                    </a:cubicBezTo>
                    <a:cubicBezTo>
                      <a:pt x="1413" y="182"/>
                      <a:pt x="1412" y="180"/>
                      <a:pt x="1410" y="180"/>
                    </a:cubicBezTo>
                    <a:cubicBezTo>
                      <a:pt x="1409" y="180"/>
                      <a:pt x="1407" y="182"/>
                      <a:pt x="1407" y="183"/>
                    </a:cubicBezTo>
                    <a:cubicBezTo>
                      <a:pt x="1407" y="317"/>
                      <a:pt x="1407" y="317"/>
                      <a:pt x="1407" y="317"/>
                    </a:cubicBezTo>
                    <a:cubicBezTo>
                      <a:pt x="1405" y="318"/>
                      <a:pt x="1403" y="320"/>
                      <a:pt x="1401" y="323"/>
                    </a:cubicBezTo>
                    <a:cubicBezTo>
                      <a:pt x="1326" y="461"/>
                      <a:pt x="1326" y="461"/>
                      <a:pt x="1326" y="461"/>
                    </a:cubicBezTo>
                    <a:cubicBezTo>
                      <a:pt x="1322" y="467"/>
                      <a:pt x="1320" y="478"/>
                      <a:pt x="1320" y="486"/>
                    </a:cubicBezTo>
                    <a:cubicBezTo>
                      <a:pt x="1319" y="676"/>
                      <a:pt x="1319" y="676"/>
                      <a:pt x="1319" y="676"/>
                    </a:cubicBezTo>
                    <a:cubicBezTo>
                      <a:pt x="1211" y="676"/>
                      <a:pt x="1211" y="676"/>
                      <a:pt x="1211" y="676"/>
                    </a:cubicBezTo>
                    <a:cubicBezTo>
                      <a:pt x="1211" y="578"/>
                      <a:pt x="1211" y="578"/>
                      <a:pt x="1211" y="578"/>
                    </a:cubicBezTo>
                    <a:cubicBezTo>
                      <a:pt x="1211" y="565"/>
                      <a:pt x="1200" y="554"/>
                      <a:pt x="1187" y="554"/>
                    </a:cubicBezTo>
                    <a:cubicBezTo>
                      <a:pt x="1155" y="554"/>
                      <a:pt x="1155" y="554"/>
                      <a:pt x="1155" y="554"/>
                    </a:cubicBezTo>
                    <a:cubicBezTo>
                      <a:pt x="1155" y="409"/>
                      <a:pt x="1155" y="409"/>
                      <a:pt x="1155" y="409"/>
                    </a:cubicBezTo>
                    <a:cubicBezTo>
                      <a:pt x="1155" y="396"/>
                      <a:pt x="1144" y="385"/>
                      <a:pt x="1131" y="385"/>
                    </a:cubicBezTo>
                    <a:cubicBezTo>
                      <a:pt x="1066" y="385"/>
                      <a:pt x="1066" y="385"/>
                      <a:pt x="1066" y="385"/>
                    </a:cubicBezTo>
                    <a:cubicBezTo>
                      <a:pt x="1053" y="385"/>
                      <a:pt x="1042" y="396"/>
                      <a:pt x="1042" y="409"/>
                    </a:cubicBezTo>
                    <a:cubicBezTo>
                      <a:pt x="1042" y="445"/>
                      <a:pt x="1042" y="445"/>
                      <a:pt x="1042" y="445"/>
                    </a:cubicBezTo>
                    <a:cubicBezTo>
                      <a:pt x="1033" y="445"/>
                      <a:pt x="1033" y="445"/>
                      <a:pt x="1033" y="445"/>
                    </a:cubicBezTo>
                    <a:cubicBezTo>
                      <a:pt x="1019" y="445"/>
                      <a:pt x="1009" y="456"/>
                      <a:pt x="1009" y="469"/>
                    </a:cubicBezTo>
                    <a:cubicBezTo>
                      <a:pt x="1009" y="613"/>
                      <a:pt x="1009" y="613"/>
                      <a:pt x="1009" y="613"/>
                    </a:cubicBezTo>
                    <a:cubicBezTo>
                      <a:pt x="1004" y="608"/>
                      <a:pt x="998" y="605"/>
                      <a:pt x="991" y="605"/>
                    </a:cubicBezTo>
                    <a:cubicBezTo>
                      <a:pt x="883" y="605"/>
                      <a:pt x="883" y="605"/>
                      <a:pt x="883" y="605"/>
                    </a:cubicBezTo>
                    <a:cubicBezTo>
                      <a:pt x="883" y="557"/>
                      <a:pt x="883" y="557"/>
                      <a:pt x="883" y="557"/>
                    </a:cubicBezTo>
                    <a:cubicBezTo>
                      <a:pt x="883" y="544"/>
                      <a:pt x="872" y="533"/>
                      <a:pt x="859" y="533"/>
                    </a:cubicBezTo>
                    <a:cubicBezTo>
                      <a:pt x="829" y="533"/>
                      <a:pt x="829" y="533"/>
                      <a:pt x="829" y="533"/>
                    </a:cubicBezTo>
                    <a:cubicBezTo>
                      <a:pt x="816" y="533"/>
                      <a:pt x="805" y="544"/>
                      <a:pt x="805" y="557"/>
                    </a:cubicBezTo>
                    <a:cubicBezTo>
                      <a:pt x="805" y="650"/>
                      <a:pt x="805" y="650"/>
                      <a:pt x="805" y="650"/>
                    </a:cubicBezTo>
                    <a:cubicBezTo>
                      <a:pt x="743" y="650"/>
                      <a:pt x="743" y="650"/>
                      <a:pt x="743" y="650"/>
                    </a:cubicBezTo>
                    <a:cubicBezTo>
                      <a:pt x="729" y="650"/>
                      <a:pt x="719" y="661"/>
                      <a:pt x="719" y="674"/>
                    </a:cubicBezTo>
                    <a:cubicBezTo>
                      <a:pt x="719" y="723"/>
                      <a:pt x="719" y="723"/>
                      <a:pt x="719" y="723"/>
                    </a:cubicBezTo>
                    <a:cubicBezTo>
                      <a:pt x="495" y="723"/>
                      <a:pt x="495" y="723"/>
                      <a:pt x="495" y="723"/>
                    </a:cubicBezTo>
                    <a:cubicBezTo>
                      <a:pt x="495" y="701"/>
                      <a:pt x="495" y="701"/>
                      <a:pt x="495" y="701"/>
                    </a:cubicBezTo>
                    <a:cubicBezTo>
                      <a:pt x="495" y="687"/>
                      <a:pt x="485" y="677"/>
                      <a:pt x="472" y="677"/>
                    </a:cubicBezTo>
                    <a:cubicBezTo>
                      <a:pt x="396" y="677"/>
                      <a:pt x="396" y="677"/>
                      <a:pt x="396" y="677"/>
                    </a:cubicBezTo>
                    <a:cubicBezTo>
                      <a:pt x="383" y="677"/>
                      <a:pt x="372" y="687"/>
                      <a:pt x="372" y="701"/>
                    </a:cubicBezTo>
                    <a:cubicBezTo>
                      <a:pt x="372" y="737"/>
                      <a:pt x="372" y="737"/>
                      <a:pt x="372" y="737"/>
                    </a:cubicBezTo>
                    <a:cubicBezTo>
                      <a:pt x="293" y="737"/>
                      <a:pt x="293" y="737"/>
                      <a:pt x="293" y="737"/>
                    </a:cubicBezTo>
                    <a:cubicBezTo>
                      <a:pt x="280" y="737"/>
                      <a:pt x="269" y="748"/>
                      <a:pt x="269" y="761"/>
                    </a:cubicBezTo>
                    <a:cubicBezTo>
                      <a:pt x="269" y="816"/>
                      <a:pt x="269" y="816"/>
                      <a:pt x="269" y="816"/>
                    </a:cubicBezTo>
                    <a:cubicBezTo>
                      <a:pt x="24" y="816"/>
                      <a:pt x="24" y="816"/>
                      <a:pt x="24" y="816"/>
                    </a:cubicBezTo>
                    <a:cubicBezTo>
                      <a:pt x="11" y="816"/>
                      <a:pt x="0" y="827"/>
                      <a:pt x="0" y="840"/>
                    </a:cubicBezTo>
                    <a:cubicBezTo>
                      <a:pt x="0" y="1017"/>
                      <a:pt x="0" y="1017"/>
                      <a:pt x="0" y="1017"/>
                    </a:cubicBezTo>
                    <a:cubicBezTo>
                      <a:pt x="0" y="1019"/>
                      <a:pt x="1" y="1020"/>
                      <a:pt x="3" y="1020"/>
                    </a:cubicBezTo>
                    <a:cubicBezTo>
                      <a:pt x="5" y="1020"/>
                      <a:pt x="6" y="1019"/>
                      <a:pt x="6" y="1017"/>
                    </a:cubicBezTo>
                    <a:cubicBezTo>
                      <a:pt x="6" y="840"/>
                      <a:pt x="6" y="840"/>
                      <a:pt x="6" y="840"/>
                    </a:cubicBezTo>
                    <a:cubicBezTo>
                      <a:pt x="6" y="831"/>
                      <a:pt x="14" y="823"/>
                      <a:pt x="24" y="823"/>
                    </a:cubicBezTo>
                    <a:cubicBezTo>
                      <a:pt x="269" y="823"/>
                      <a:pt x="269" y="823"/>
                      <a:pt x="269" y="823"/>
                    </a:cubicBezTo>
                    <a:cubicBezTo>
                      <a:pt x="269" y="953"/>
                      <a:pt x="269" y="953"/>
                      <a:pt x="269" y="953"/>
                    </a:cubicBezTo>
                    <a:cubicBezTo>
                      <a:pt x="269" y="955"/>
                      <a:pt x="270" y="956"/>
                      <a:pt x="272" y="956"/>
                    </a:cubicBezTo>
                    <a:cubicBezTo>
                      <a:pt x="274" y="956"/>
                      <a:pt x="275" y="955"/>
                      <a:pt x="275" y="953"/>
                    </a:cubicBezTo>
                    <a:cubicBezTo>
                      <a:pt x="275" y="761"/>
                      <a:pt x="275" y="761"/>
                      <a:pt x="275" y="761"/>
                    </a:cubicBezTo>
                    <a:cubicBezTo>
                      <a:pt x="275" y="751"/>
                      <a:pt x="283" y="744"/>
                      <a:pt x="293" y="744"/>
                    </a:cubicBezTo>
                    <a:cubicBezTo>
                      <a:pt x="372" y="744"/>
                      <a:pt x="372" y="744"/>
                      <a:pt x="372" y="744"/>
                    </a:cubicBezTo>
                    <a:cubicBezTo>
                      <a:pt x="372" y="877"/>
                      <a:pt x="372" y="877"/>
                      <a:pt x="372" y="877"/>
                    </a:cubicBezTo>
                    <a:cubicBezTo>
                      <a:pt x="372" y="879"/>
                      <a:pt x="374" y="880"/>
                      <a:pt x="375" y="880"/>
                    </a:cubicBezTo>
                    <a:cubicBezTo>
                      <a:pt x="377" y="880"/>
                      <a:pt x="379" y="879"/>
                      <a:pt x="379" y="877"/>
                    </a:cubicBezTo>
                    <a:cubicBezTo>
                      <a:pt x="379" y="701"/>
                      <a:pt x="379" y="701"/>
                      <a:pt x="379" y="701"/>
                    </a:cubicBezTo>
                    <a:cubicBezTo>
                      <a:pt x="379" y="691"/>
                      <a:pt x="386" y="683"/>
                      <a:pt x="396" y="683"/>
                    </a:cubicBezTo>
                    <a:cubicBezTo>
                      <a:pt x="472" y="683"/>
                      <a:pt x="472" y="683"/>
                      <a:pt x="472" y="683"/>
                    </a:cubicBezTo>
                    <a:cubicBezTo>
                      <a:pt x="481" y="683"/>
                      <a:pt x="489" y="691"/>
                      <a:pt x="489" y="701"/>
                    </a:cubicBezTo>
                    <a:cubicBezTo>
                      <a:pt x="489" y="1017"/>
                      <a:pt x="489" y="1017"/>
                      <a:pt x="489" y="1017"/>
                    </a:cubicBezTo>
                    <a:cubicBezTo>
                      <a:pt x="489" y="1019"/>
                      <a:pt x="491" y="1020"/>
                      <a:pt x="492" y="1020"/>
                    </a:cubicBezTo>
                    <a:cubicBezTo>
                      <a:pt x="494" y="1020"/>
                      <a:pt x="495" y="1019"/>
                      <a:pt x="495" y="1017"/>
                    </a:cubicBezTo>
                    <a:cubicBezTo>
                      <a:pt x="495" y="729"/>
                      <a:pt x="495" y="729"/>
                      <a:pt x="495" y="729"/>
                    </a:cubicBezTo>
                    <a:cubicBezTo>
                      <a:pt x="719" y="729"/>
                      <a:pt x="719" y="729"/>
                      <a:pt x="719" y="729"/>
                    </a:cubicBezTo>
                    <a:cubicBezTo>
                      <a:pt x="719" y="1017"/>
                      <a:pt x="719" y="1017"/>
                      <a:pt x="719" y="1017"/>
                    </a:cubicBezTo>
                    <a:cubicBezTo>
                      <a:pt x="719" y="1019"/>
                      <a:pt x="720" y="1020"/>
                      <a:pt x="722" y="1020"/>
                    </a:cubicBezTo>
                    <a:cubicBezTo>
                      <a:pt x="724" y="1020"/>
                      <a:pt x="725" y="1019"/>
                      <a:pt x="725" y="1017"/>
                    </a:cubicBezTo>
                    <a:cubicBezTo>
                      <a:pt x="725" y="727"/>
                      <a:pt x="725" y="727"/>
                      <a:pt x="725" y="727"/>
                    </a:cubicBezTo>
                    <a:cubicBezTo>
                      <a:pt x="725" y="725"/>
                      <a:pt x="725" y="725"/>
                      <a:pt x="725" y="725"/>
                    </a:cubicBezTo>
                    <a:cubicBezTo>
                      <a:pt x="725" y="674"/>
                      <a:pt x="725" y="674"/>
                      <a:pt x="725" y="674"/>
                    </a:cubicBezTo>
                    <a:cubicBezTo>
                      <a:pt x="725" y="664"/>
                      <a:pt x="733" y="656"/>
                      <a:pt x="743" y="656"/>
                    </a:cubicBezTo>
                    <a:cubicBezTo>
                      <a:pt x="805" y="656"/>
                      <a:pt x="805" y="656"/>
                      <a:pt x="805" y="656"/>
                    </a:cubicBezTo>
                    <a:cubicBezTo>
                      <a:pt x="805" y="1018"/>
                      <a:pt x="805" y="1018"/>
                      <a:pt x="805" y="1018"/>
                    </a:cubicBezTo>
                    <a:cubicBezTo>
                      <a:pt x="805" y="1019"/>
                      <a:pt x="806" y="1021"/>
                      <a:pt x="808" y="1021"/>
                    </a:cubicBezTo>
                    <a:cubicBezTo>
                      <a:pt x="810" y="1021"/>
                      <a:pt x="811" y="1019"/>
                      <a:pt x="811" y="1018"/>
                    </a:cubicBezTo>
                    <a:cubicBezTo>
                      <a:pt x="811" y="557"/>
                      <a:pt x="811" y="557"/>
                      <a:pt x="811" y="557"/>
                    </a:cubicBezTo>
                    <a:cubicBezTo>
                      <a:pt x="811" y="548"/>
                      <a:pt x="819" y="540"/>
                      <a:pt x="829" y="540"/>
                    </a:cubicBezTo>
                    <a:cubicBezTo>
                      <a:pt x="859" y="540"/>
                      <a:pt x="859" y="540"/>
                      <a:pt x="859" y="540"/>
                    </a:cubicBezTo>
                    <a:cubicBezTo>
                      <a:pt x="869" y="540"/>
                      <a:pt x="877" y="548"/>
                      <a:pt x="877" y="557"/>
                    </a:cubicBezTo>
                    <a:cubicBezTo>
                      <a:pt x="877" y="832"/>
                      <a:pt x="877" y="832"/>
                      <a:pt x="877" y="832"/>
                    </a:cubicBezTo>
                    <a:moveTo>
                      <a:pt x="1009" y="830"/>
                    </a:moveTo>
                    <a:cubicBezTo>
                      <a:pt x="883" y="830"/>
                      <a:pt x="883" y="830"/>
                      <a:pt x="883" y="830"/>
                    </a:cubicBezTo>
                    <a:cubicBezTo>
                      <a:pt x="883" y="611"/>
                      <a:pt x="883" y="611"/>
                      <a:pt x="883" y="611"/>
                    </a:cubicBezTo>
                    <a:cubicBezTo>
                      <a:pt x="991" y="611"/>
                      <a:pt x="991" y="611"/>
                      <a:pt x="991" y="611"/>
                    </a:cubicBezTo>
                    <a:cubicBezTo>
                      <a:pt x="1001" y="611"/>
                      <a:pt x="1009" y="619"/>
                      <a:pt x="1009" y="629"/>
                    </a:cubicBezTo>
                    <a:lnTo>
                      <a:pt x="1009" y="830"/>
                    </a:lnTo>
                    <a:close/>
                  </a:path>
                </a:pathLst>
              </a:custGeom>
              <a:gradFill flip="none" rotWithShape="1">
                <a:gsLst>
                  <a:gs pos="35000">
                    <a:schemeClr val="tx1"/>
                  </a:gs>
                  <a:gs pos="91000">
                    <a:schemeClr val="tx1"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sz="1800">
                  <a:solidFill>
                    <a:srgbClr val="009FDB"/>
                  </a:solidFill>
                </a:endParaRPr>
              </a:p>
            </p:txBody>
          </p:sp>
          <p:sp>
            <p:nvSpPr>
              <p:cNvPr id="9" name="Freeform 65"/>
              <p:cNvSpPr>
                <a:spLocks noEditPoints="1"/>
              </p:cNvSpPr>
              <p:nvPr userDrawn="1"/>
            </p:nvSpPr>
            <p:spPr bwMode="auto">
              <a:xfrm>
                <a:off x="1791955" y="2944494"/>
                <a:ext cx="8612735" cy="4553058"/>
              </a:xfrm>
              <a:custGeom>
                <a:avLst/>
                <a:gdLst>
                  <a:gd name="T0" fmla="*/ 2254 w 2554"/>
                  <a:gd name="T1" fmla="*/ 475 h 1349"/>
                  <a:gd name="T2" fmla="*/ 1278 w 2554"/>
                  <a:gd name="T3" fmla="*/ 51 h 1349"/>
                  <a:gd name="T4" fmla="*/ 300 w 2554"/>
                  <a:gd name="T5" fmla="*/ 475 h 1349"/>
                  <a:gd name="T6" fmla="*/ 554 w 2554"/>
                  <a:gd name="T7" fmla="*/ 232 h 1349"/>
                  <a:gd name="T8" fmla="*/ 284 w 2554"/>
                  <a:gd name="T9" fmla="*/ 953 h 1349"/>
                  <a:gd name="T10" fmla="*/ 226 w 2554"/>
                  <a:gd name="T11" fmla="*/ 1322 h 1349"/>
                  <a:gd name="T12" fmla="*/ 689 w 2554"/>
                  <a:gd name="T13" fmla="*/ 724 h 1349"/>
                  <a:gd name="T14" fmla="*/ 424 w 2554"/>
                  <a:gd name="T15" fmla="*/ 959 h 1349"/>
                  <a:gd name="T16" fmla="*/ 619 w 2554"/>
                  <a:gd name="T17" fmla="*/ 1323 h 1349"/>
                  <a:gd name="T18" fmla="*/ 1012 w 2554"/>
                  <a:gd name="T19" fmla="*/ 755 h 1349"/>
                  <a:gd name="T20" fmla="*/ 799 w 2554"/>
                  <a:gd name="T21" fmla="*/ 959 h 1349"/>
                  <a:gd name="T22" fmla="*/ 845 w 2554"/>
                  <a:gd name="T23" fmla="*/ 1349 h 1349"/>
                  <a:gd name="T24" fmla="*/ 885 w 2554"/>
                  <a:gd name="T25" fmla="*/ 1223 h 1349"/>
                  <a:gd name="T26" fmla="*/ 1671 w 2554"/>
                  <a:gd name="T27" fmla="*/ 1232 h 1349"/>
                  <a:gd name="T28" fmla="*/ 1707 w 2554"/>
                  <a:gd name="T29" fmla="*/ 1349 h 1349"/>
                  <a:gd name="T30" fmla="*/ 1595 w 2554"/>
                  <a:gd name="T31" fmla="*/ 804 h 1349"/>
                  <a:gd name="T32" fmla="*/ 1544 w 2554"/>
                  <a:gd name="T33" fmla="*/ 760 h 1349"/>
                  <a:gd name="T34" fmla="*/ 1937 w 2554"/>
                  <a:gd name="T35" fmla="*/ 1323 h 1349"/>
                  <a:gd name="T36" fmla="*/ 1970 w 2554"/>
                  <a:gd name="T37" fmla="*/ 804 h 1349"/>
                  <a:gd name="T38" fmla="*/ 1857 w 2554"/>
                  <a:gd name="T39" fmla="*/ 723 h 1349"/>
                  <a:gd name="T40" fmla="*/ 2329 w 2554"/>
                  <a:gd name="T41" fmla="*/ 1322 h 1349"/>
                  <a:gd name="T42" fmla="*/ 2273 w 2554"/>
                  <a:gd name="T43" fmla="*/ 958 h 1349"/>
                  <a:gd name="T44" fmla="*/ 2249 w 2554"/>
                  <a:gd name="T45" fmla="*/ 479 h 1349"/>
                  <a:gd name="T46" fmla="*/ 1487 w 2554"/>
                  <a:gd name="T47" fmla="*/ 187 h 1349"/>
                  <a:gd name="T48" fmla="*/ 1458 w 2554"/>
                  <a:gd name="T49" fmla="*/ 718 h 1349"/>
                  <a:gd name="T50" fmla="*/ 1082 w 2554"/>
                  <a:gd name="T51" fmla="*/ 715 h 1349"/>
                  <a:gd name="T52" fmla="*/ 1082 w 2554"/>
                  <a:gd name="T53" fmla="*/ 715 h 1349"/>
                  <a:gd name="T54" fmla="*/ 1514 w 2554"/>
                  <a:gd name="T55" fmla="*/ 706 h 1349"/>
                  <a:gd name="T56" fmla="*/ 1276 w 2554"/>
                  <a:gd name="T57" fmla="*/ 646 h 1349"/>
                  <a:gd name="T58" fmla="*/ 1385 w 2554"/>
                  <a:gd name="T59" fmla="*/ 479 h 1349"/>
                  <a:gd name="T60" fmla="*/ 977 w 2554"/>
                  <a:gd name="T61" fmla="*/ 632 h 1349"/>
                  <a:gd name="T62" fmla="*/ 1136 w 2554"/>
                  <a:gd name="T63" fmla="*/ 232 h 1349"/>
                  <a:gd name="T64" fmla="*/ 1390 w 2554"/>
                  <a:gd name="T65" fmla="*/ 475 h 1349"/>
                  <a:gd name="T66" fmla="*/ 1608 w 2554"/>
                  <a:gd name="T67" fmla="*/ 332 h 1349"/>
                  <a:gd name="T68" fmla="*/ 1415 w 2554"/>
                  <a:gd name="T69" fmla="*/ 227 h 1349"/>
                  <a:gd name="T70" fmla="*/ 1278 w 2554"/>
                  <a:gd name="T71" fmla="*/ 58 h 1349"/>
                  <a:gd name="T72" fmla="*/ 1269 w 2554"/>
                  <a:gd name="T73" fmla="*/ 55 h 1349"/>
                  <a:gd name="T74" fmla="*/ 1030 w 2554"/>
                  <a:gd name="T75" fmla="*/ 23 h 1349"/>
                  <a:gd name="T76" fmla="*/ 727 w 2554"/>
                  <a:gd name="T77" fmla="*/ 158 h 1349"/>
                  <a:gd name="T78" fmla="*/ 748 w 2554"/>
                  <a:gd name="T79" fmla="*/ 696 h 1349"/>
                  <a:gd name="T80" fmla="*/ 745 w 2554"/>
                  <a:gd name="T81" fmla="*/ 704 h 1349"/>
                  <a:gd name="T82" fmla="*/ 752 w 2554"/>
                  <a:gd name="T83" fmla="*/ 705 h 1349"/>
                  <a:gd name="T84" fmla="*/ 1034 w 2554"/>
                  <a:gd name="T85" fmla="*/ 705 h 1349"/>
                  <a:gd name="T86" fmla="*/ 1021 w 2554"/>
                  <a:gd name="T87" fmla="*/ 749 h 1349"/>
                  <a:gd name="T88" fmla="*/ 1017 w 2554"/>
                  <a:gd name="T89" fmla="*/ 759 h 1349"/>
                  <a:gd name="T90" fmla="*/ 1666 w 2554"/>
                  <a:gd name="T91" fmla="*/ 1203 h 1349"/>
                  <a:gd name="T92" fmla="*/ 1539 w 2554"/>
                  <a:gd name="T93" fmla="*/ 764 h 1349"/>
                  <a:gd name="T94" fmla="*/ 1516 w 2554"/>
                  <a:gd name="T95" fmla="*/ 712 h 1349"/>
                  <a:gd name="T96" fmla="*/ 1484 w 2554"/>
                  <a:gd name="T97" fmla="*/ 631 h 1349"/>
                  <a:gd name="T98" fmla="*/ 1993 w 2554"/>
                  <a:gd name="T99" fmla="*/ 332 h 1349"/>
                  <a:gd name="T100" fmla="*/ 1810 w 2554"/>
                  <a:gd name="T101" fmla="*/ 700 h 1349"/>
                  <a:gd name="T102" fmla="*/ 1830 w 2554"/>
                  <a:gd name="T103" fmla="*/ 158 h 1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554" h="1349">
                    <a:moveTo>
                      <a:pt x="2249" y="479"/>
                    </a:moveTo>
                    <a:cubicBezTo>
                      <a:pt x="2399" y="693"/>
                      <a:pt x="2505" y="993"/>
                      <a:pt x="2548" y="1323"/>
                    </a:cubicBezTo>
                    <a:cubicBezTo>
                      <a:pt x="2554" y="1322"/>
                      <a:pt x="2554" y="1322"/>
                      <a:pt x="2554" y="1322"/>
                    </a:cubicBezTo>
                    <a:cubicBezTo>
                      <a:pt x="2512" y="991"/>
                      <a:pt x="2405" y="690"/>
                      <a:pt x="2254" y="475"/>
                    </a:cubicBezTo>
                    <a:cubicBezTo>
                      <a:pt x="2179" y="368"/>
                      <a:pt x="2094" y="284"/>
                      <a:pt x="2003" y="227"/>
                    </a:cubicBezTo>
                    <a:cubicBezTo>
                      <a:pt x="1948" y="192"/>
                      <a:pt x="1891" y="167"/>
                      <a:pt x="1833" y="152"/>
                    </a:cubicBezTo>
                    <a:cubicBezTo>
                      <a:pt x="1703" y="47"/>
                      <a:pt x="1560" y="0"/>
                      <a:pt x="1415" y="16"/>
                    </a:cubicBezTo>
                    <a:cubicBezTo>
                      <a:pt x="1368" y="22"/>
                      <a:pt x="1323" y="33"/>
                      <a:pt x="1278" y="51"/>
                    </a:cubicBezTo>
                    <a:cubicBezTo>
                      <a:pt x="1197" y="19"/>
                      <a:pt x="1113" y="7"/>
                      <a:pt x="1029" y="16"/>
                    </a:cubicBezTo>
                    <a:cubicBezTo>
                      <a:pt x="922" y="29"/>
                      <a:pt x="819" y="74"/>
                      <a:pt x="723" y="152"/>
                    </a:cubicBezTo>
                    <a:cubicBezTo>
                      <a:pt x="664" y="166"/>
                      <a:pt x="607" y="191"/>
                      <a:pt x="551" y="227"/>
                    </a:cubicBezTo>
                    <a:cubicBezTo>
                      <a:pt x="460" y="284"/>
                      <a:pt x="375" y="368"/>
                      <a:pt x="300" y="475"/>
                    </a:cubicBezTo>
                    <a:cubicBezTo>
                      <a:pt x="149" y="690"/>
                      <a:pt x="42" y="991"/>
                      <a:pt x="0" y="1322"/>
                    </a:cubicBezTo>
                    <a:cubicBezTo>
                      <a:pt x="6" y="1323"/>
                      <a:pt x="6" y="1323"/>
                      <a:pt x="6" y="1323"/>
                    </a:cubicBezTo>
                    <a:cubicBezTo>
                      <a:pt x="49" y="993"/>
                      <a:pt x="155" y="693"/>
                      <a:pt x="305" y="479"/>
                    </a:cubicBezTo>
                    <a:cubicBezTo>
                      <a:pt x="380" y="373"/>
                      <a:pt x="464" y="290"/>
                      <a:pt x="554" y="232"/>
                    </a:cubicBezTo>
                    <a:cubicBezTo>
                      <a:pt x="605" y="200"/>
                      <a:pt x="658" y="176"/>
                      <a:pt x="711" y="162"/>
                    </a:cubicBezTo>
                    <a:cubicBezTo>
                      <a:pt x="701" y="170"/>
                      <a:pt x="691" y="179"/>
                      <a:pt x="681" y="188"/>
                    </a:cubicBezTo>
                    <a:cubicBezTo>
                      <a:pt x="569" y="291"/>
                      <a:pt x="474" y="434"/>
                      <a:pt x="396" y="611"/>
                    </a:cubicBezTo>
                    <a:cubicBezTo>
                      <a:pt x="351" y="716"/>
                      <a:pt x="313" y="831"/>
                      <a:pt x="284" y="953"/>
                    </a:cubicBezTo>
                    <a:cubicBezTo>
                      <a:pt x="179" y="1062"/>
                      <a:pt x="105" y="1199"/>
                      <a:pt x="71" y="1347"/>
                    </a:cubicBezTo>
                    <a:cubicBezTo>
                      <a:pt x="77" y="1349"/>
                      <a:pt x="77" y="1349"/>
                      <a:pt x="77" y="1349"/>
                    </a:cubicBezTo>
                    <a:cubicBezTo>
                      <a:pt x="110" y="1205"/>
                      <a:pt x="181" y="1072"/>
                      <a:pt x="281" y="965"/>
                    </a:cubicBezTo>
                    <a:cubicBezTo>
                      <a:pt x="255" y="1079"/>
                      <a:pt x="236" y="1200"/>
                      <a:pt x="226" y="1322"/>
                    </a:cubicBezTo>
                    <a:cubicBezTo>
                      <a:pt x="233" y="1323"/>
                      <a:pt x="233" y="1323"/>
                      <a:pt x="233" y="1323"/>
                    </a:cubicBezTo>
                    <a:cubicBezTo>
                      <a:pt x="243" y="1196"/>
                      <a:pt x="263" y="1073"/>
                      <a:pt x="290" y="955"/>
                    </a:cubicBezTo>
                    <a:cubicBezTo>
                      <a:pt x="314" y="930"/>
                      <a:pt x="340" y="907"/>
                      <a:pt x="367" y="885"/>
                    </a:cubicBezTo>
                    <a:cubicBezTo>
                      <a:pt x="462" y="808"/>
                      <a:pt x="572" y="754"/>
                      <a:pt x="689" y="724"/>
                    </a:cubicBezTo>
                    <a:cubicBezTo>
                      <a:pt x="585" y="780"/>
                      <a:pt x="493" y="858"/>
                      <a:pt x="419" y="955"/>
                    </a:cubicBezTo>
                    <a:cubicBezTo>
                      <a:pt x="331" y="1070"/>
                      <a:pt x="274" y="1205"/>
                      <a:pt x="254" y="1348"/>
                    </a:cubicBezTo>
                    <a:cubicBezTo>
                      <a:pt x="260" y="1349"/>
                      <a:pt x="260" y="1349"/>
                      <a:pt x="260" y="1349"/>
                    </a:cubicBezTo>
                    <a:cubicBezTo>
                      <a:pt x="280" y="1207"/>
                      <a:pt x="337" y="1073"/>
                      <a:pt x="424" y="959"/>
                    </a:cubicBezTo>
                    <a:cubicBezTo>
                      <a:pt x="503" y="856"/>
                      <a:pt x="602" y="774"/>
                      <a:pt x="715" y="718"/>
                    </a:cubicBezTo>
                    <a:cubicBezTo>
                      <a:pt x="724" y="717"/>
                      <a:pt x="733" y="715"/>
                      <a:pt x="742" y="713"/>
                    </a:cubicBezTo>
                    <a:cubicBezTo>
                      <a:pt x="674" y="897"/>
                      <a:pt x="630" y="1106"/>
                      <a:pt x="612" y="1322"/>
                    </a:cubicBezTo>
                    <a:cubicBezTo>
                      <a:pt x="619" y="1323"/>
                      <a:pt x="619" y="1323"/>
                      <a:pt x="619" y="1323"/>
                    </a:cubicBezTo>
                    <a:cubicBezTo>
                      <a:pt x="636" y="1105"/>
                      <a:pt x="681" y="896"/>
                      <a:pt x="749" y="712"/>
                    </a:cubicBezTo>
                    <a:cubicBezTo>
                      <a:pt x="796" y="704"/>
                      <a:pt x="844" y="699"/>
                      <a:pt x="892" y="699"/>
                    </a:cubicBezTo>
                    <a:cubicBezTo>
                      <a:pt x="939" y="699"/>
                      <a:pt x="985" y="703"/>
                      <a:pt x="1031" y="711"/>
                    </a:cubicBezTo>
                    <a:cubicBezTo>
                      <a:pt x="1024" y="726"/>
                      <a:pt x="1018" y="740"/>
                      <a:pt x="1012" y="755"/>
                    </a:cubicBezTo>
                    <a:cubicBezTo>
                      <a:pt x="929" y="808"/>
                      <a:pt x="855" y="875"/>
                      <a:pt x="794" y="955"/>
                    </a:cubicBezTo>
                    <a:cubicBezTo>
                      <a:pt x="706" y="1070"/>
                      <a:pt x="649" y="1205"/>
                      <a:pt x="629" y="1348"/>
                    </a:cubicBezTo>
                    <a:cubicBezTo>
                      <a:pt x="635" y="1349"/>
                      <a:pt x="635" y="1349"/>
                      <a:pt x="635" y="1349"/>
                    </a:cubicBezTo>
                    <a:cubicBezTo>
                      <a:pt x="655" y="1207"/>
                      <a:pt x="712" y="1073"/>
                      <a:pt x="799" y="959"/>
                    </a:cubicBezTo>
                    <a:cubicBezTo>
                      <a:pt x="858" y="882"/>
                      <a:pt x="928" y="817"/>
                      <a:pt x="1008" y="765"/>
                    </a:cubicBezTo>
                    <a:cubicBezTo>
                      <a:pt x="950" y="903"/>
                      <a:pt x="907" y="1058"/>
                      <a:pt x="879" y="1222"/>
                    </a:cubicBezTo>
                    <a:cubicBezTo>
                      <a:pt x="862" y="1262"/>
                      <a:pt x="849" y="1304"/>
                      <a:pt x="839" y="1347"/>
                    </a:cubicBezTo>
                    <a:cubicBezTo>
                      <a:pt x="845" y="1349"/>
                      <a:pt x="845" y="1349"/>
                      <a:pt x="845" y="1349"/>
                    </a:cubicBezTo>
                    <a:cubicBezTo>
                      <a:pt x="853" y="1316"/>
                      <a:pt x="862" y="1284"/>
                      <a:pt x="873" y="1253"/>
                    </a:cubicBezTo>
                    <a:cubicBezTo>
                      <a:pt x="870" y="1276"/>
                      <a:pt x="866" y="1299"/>
                      <a:pt x="863" y="1322"/>
                    </a:cubicBezTo>
                    <a:cubicBezTo>
                      <a:pt x="870" y="1323"/>
                      <a:pt x="870" y="1323"/>
                      <a:pt x="870" y="1323"/>
                    </a:cubicBezTo>
                    <a:cubicBezTo>
                      <a:pt x="874" y="1289"/>
                      <a:pt x="879" y="1256"/>
                      <a:pt x="885" y="1223"/>
                    </a:cubicBezTo>
                    <a:cubicBezTo>
                      <a:pt x="938" y="1092"/>
                      <a:pt x="1024" y="974"/>
                      <a:pt x="1135" y="885"/>
                    </a:cubicBezTo>
                    <a:cubicBezTo>
                      <a:pt x="1179" y="849"/>
                      <a:pt x="1226" y="819"/>
                      <a:pt x="1276" y="793"/>
                    </a:cubicBezTo>
                    <a:cubicBezTo>
                      <a:pt x="1326" y="819"/>
                      <a:pt x="1373" y="849"/>
                      <a:pt x="1417" y="885"/>
                    </a:cubicBezTo>
                    <a:cubicBezTo>
                      <a:pt x="1530" y="976"/>
                      <a:pt x="1618" y="1097"/>
                      <a:pt x="1671" y="1232"/>
                    </a:cubicBezTo>
                    <a:cubicBezTo>
                      <a:pt x="1676" y="1262"/>
                      <a:pt x="1680" y="1292"/>
                      <a:pt x="1684" y="1323"/>
                    </a:cubicBezTo>
                    <a:cubicBezTo>
                      <a:pt x="1691" y="1322"/>
                      <a:pt x="1691" y="1322"/>
                      <a:pt x="1691" y="1322"/>
                    </a:cubicBezTo>
                    <a:cubicBezTo>
                      <a:pt x="1688" y="1302"/>
                      <a:pt x="1685" y="1283"/>
                      <a:pt x="1682" y="1263"/>
                    </a:cubicBezTo>
                    <a:cubicBezTo>
                      <a:pt x="1692" y="1291"/>
                      <a:pt x="1700" y="1320"/>
                      <a:pt x="1707" y="1349"/>
                    </a:cubicBezTo>
                    <a:cubicBezTo>
                      <a:pt x="1713" y="1347"/>
                      <a:pt x="1713" y="1347"/>
                      <a:pt x="1713" y="1347"/>
                    </a:cubicBezTo>
                    <a:cubicBezTo>
                      <a:pt x="1704" y="1308"/>
                      <a:pt x="1692" y="1269"/>
                      <a:pt x="1677" y="1231"/>
                    </a:cubicBezTo>
                    <a:cubicBezTo>
                      <a:pt x="1649" y="1065"/>
                      <a:pt x="1606" y="910"/>
                      <a:pt x="1549" y="770"/>
                    </a:cubicBezTo>
                    <a:cubicBezTo>
                      <a:pt x="1564" y="781"/>
                      <a:pt x="1580" y="792"/>
                      <a:pt x="1595" y="804"/>
                    </a:cubicBezTo>
                    <a:cubicBezTo>
                      <a:pt x="1770" y="937"/>
                      <a:pt x="1883" y="1131"/>
                      <a:pt x="1914" y="1349"/>
                    </a:cubicBezTo>
                    <a:cubicBezTo>
                      <a:pt x="1921" y="1348"/>
                      <a:pt x="1921" y="1348"/>
                      <a:pt x="1921" y="1348"/>
                    </a:cubicBezTo>
                    <a:cubicBezTo>
                      <a:pt x="1889" y="1128"/>
                      <a:pt x="1775" y="933"/>
                      <a:pt x="1599" y="798"/>
                    </a:cubicBezTo>
                    <a:cubicBezTo>
                      <a:pt x="1581" y="785"/>
                      <a:pt x="1563" y="772"/>
                      <a:pt x="1544" y="760"/>
                    </a:cubicBezTo>
                    <a:cubicBezTo>
                      <a:pt x="1537" y="743"/>
                      <a:pt x="1530" y="727"/>
                      <a:pt x="1523" y="711"/>
                    </a:cubicBezTo>
                    <a:cubicBezTo>
                      <a:pt x="1568" y="703"/>
                      <a:pt x="1614" y="699"/>
                      <a:pt x="1660" y="699"/>
                    </a:cubicBezTo>
                    <a:cubicBezTo>
                      <a:pt x="1710" y="699"/>
                      <a:pt x="1759" y="704"/>
                      <a:pt x="1808" y="713"/>
                    </a:cubicBezTo>
                    <a:cubicBezTo>
                      <a:pt x="1874" y="895"/>
                      <a:pt x="1919" y="1102"/>
                      <a:pt x="1937" y="1323"/>
                    </a:cubicBezTo>
                    <a:cubicBezTo>
                      <a:pt x="1943" y="1322"/>
                      <a:pt x="1943" y="1322"/>
                      <a:pt x="1943" y="1322"/>
                    </a:cubicBezTo>
                    <a:cubicBezTo>
                      <a:pt x="1925" y="1102"/>
                      <a:pt x="1881" y="896"/>
                      <a:pt x="1815" y="714"/>
                    </a:cubicBezTo>
                    <a:cubicBezTo>
                      <a:pt x="1821" y="715"/>
                      <a:pt x="1826" y="716"/>
                      <a:pt x="1832" y="717"/>
                    </a:cubicBezTo>
                    <a:cubicBezTo>
                      <a:pt x="1880" y="741"/>
                      <a:pt x="1927" y="770"/>
                      <a:pt x="1970" y="804"/>
                    </a:cubicBezTo>
                    <a:cubicBezTo>
                      <a:pt x="2145" y="937"/>
                      <a:pt x="2258" y="1131"/>
                      <a:pt x="2289" y="1349"/>
                    </a:cubicBezTo>
                    <a:cubicBezTo>
                      <a:pt x="2295" y="1348"/>
                      <a:pt x="2295" y="1348"/>
                      <a:pt x="2295" y="1348"/>
                    </a:cubicBezTo>
                    <a:cubicBezTo>
                      <a:pt x="2264" y="1128"/>
                      <a:pt x="2150" y="933"/>
                      <a:pt x="1974" y="798"/>
                    </a:cubicBezTo>
                    <a:cubicBezTo>
                      <a:pt x="1937" y="770"/>
                      <a:pt x="1898" y="745"/>
                      <a:pt x="1857" y="723"/>
                    </a:cubicBezTo>
                    <a:cubicBezTo>
                      <a:pt x="1976" y="752"/>
                      <a:pt x="2089" y="807"/>
                      <a:pt x="2185" y="885"/>
                    </a:cubicBezTo>
                    <a:cubicBezTo>
                      <a:pt x="2214" y="908"/>
                      <a:pt x="2241" y="934"/>
                      <a:pt x="2267" y="961"/>
                    </a:cubicBezTo>
                    <a:cubicBezTo>
                      <a:pt x="2294" y="1076"/>
                      <a:pt x="2312" y="1197"/>
                      <a:pt x="2323" y="1323"/>
                    </a:cubicBezTo>
                    <a:cubicBezTo>
                      <a:pt x="2329" y="1322"/>
                      <a:pt x="2329" y="1322"/>
                      <a:pt x="2329" y="1322"/>
                    </a:cubicBezTo>
                    <a:cubicBezTo>
                      <a:pt x="2319" y="1200"/>
                      <a:pt x="2301" y="1082"/>
                      <a:pt x="2276" y="971"/>
                    </a:cubicBezTo>
                    <a:cubicBezTo>
                      <a:pt x="2373" y="1077"/>
                      <a:pt x="2443" y="1208"/>
                      <a:pt x="2475" y="1349"/>
                    </a:cubicBezTo>
                    <a:cubicBezTo>
                      <a:pt x="2481" y="1347"/>
                      <a:pt x="2481" y="1347"/>
                      <a:pt x="2481" y="1347"/>
                    </a:cubicBezTo>
                    <a:cubicBezTo>
                      <a:pt x="2448" y="1202"/>
                      <a:pt x="2375" y="1067"/>
                      <a:pt x="2273" y="958"/>
                    </a:cubicBezTo>
                    <a:cubicBezTo>
                      <a:pt x="2216" y="711"/>
                      <a:pt x="2122" y="494"/>
                      <a:pt x="1999" y="328"/>
                    </a:cubicBezTo>
                    <a:cubicBezTo>
                      <a:pt x="1951" y="263"/>
                      <a:pt x="1899" y="208"/>
                      <a:pt x="1845" y="162"/>
                    </a:cubicBezTo>
                    <a:cubicBezTo>
                      <a:pt x="1898" y="177"/>
                      <a:pt x="1949" y="200"/>
                      <a:pt x="2000" y="232"/>
                    </a:cubicBezTo>
                    <a:cubicBezTo>
                      <a:pt x="2090" y="290"/>
                      <a:pt x="2174" y="373"/>
                      <a:pt x="2249" y="479"/>
                    </a:cubicBezTo>
                    <a:close/>
                    <a:moveTo>
                      <a:pt x="1416" y="23"/>
                    </a:moveTo>
                    <a:cubicBezTo>
                      <a:pt x="1554" y="7"/>
                      <a:pt x="1692" y="51"/>
                      <a:pt x="1818" y="149"/>
                    </a:cubicBezTo>
                    <a:cubicBezTo>
                      <a:pt x="1782" y="141"/>
                      <a:pt x="1745" y="137"/>
                      <a:pt x="1709" y="137"/>
                    </a:cubicBezTo>
                    <a:cubicBezTo>
                      <a:pt x="1633" y="137"/>
                      <a:pt x="1559" y="154"/>
                      <a:pt x="1487" y="187"/>
                    </a:cubicBezTo>
                    <a:cubicBezTo>
                      <a:pt x="1424" y="129"/>
                      <a:pt x="1356" y="84"/>
                      <a:pt x="1287" y="55"/>
                    </a:cubicBezTo>
                    <a:cubicBezTo>
                      <a:pt x="1329" y="39"/>
                      <a:pt x="1372" y="28"/>
                      <a:pt x="1416" y="23"/>
                    </a:cubicBezTo>
                    <a:close/>
                    <a:moveTo>
                      <a:pt x="1276" y="652"/>
                    </a:moveTo>
                    <a:cubicBezTo>
                      <a:pt x="1339" y="667"/>
                      <a:pt x="1400" y="689"/>
                      <a:pt x="1458" y="718"/>
                    </a:cubicBezTo>
                    <a:cubicBezTo>
                      <a:pt x="1395" y="733"/>
                      <a:pt x="1334" y="756"/>
                      <a:pt x="1276" y="786"/>
                    </a:cubicBezTo>
                    <a:cubicBezTo>
                      <a:pt x="1218" y="756"/>
                      <a:pt x="1156" y="733"/>
                      <a:pt x="1092" y="717"/>
                    </a:cubicBezTo>
                    <a:cubicBezTo>
                      <a:pt x="1150" y="689"/>
                      <a:pt x="1212" y="667"/>
                      <a:pt x="1276" y="652"/>
                    </a:cubicBezTo>
                    <a:close/>
                    <a:moveTo>
                      <a:pt x="1082" y="715"/>
                    </a:moveTo>
                    <a:cubicBezTo>
                      <a:pt x="1069" y="712"/>
                      <a:pt x="1054" y="709"/>
                      <a:pt x="1040" y="706"/>
                    </a:cubicBezTo>
                    <a:cubicBezTo>
                      <a:pt x="1052" y="681"/>
                      <a:pt x="1064" y="656"/>
                      <a:pt x="1077" y="631"/>
                    </a:cubicBezTo>
                    <a:cubicBezTo>
                      <a:pt x="1139" y="630"/>
                      <a:pt x="1201" y="636"/>
                      <a:pt x="1261" y="649"/>
                    </a:cubicBezTo>
                    <a:cubicBezTo>
                      <a:pt x="1199" y="664"/>
                      <a:pt x="1139" y="687"/>
                      <a:pt x="1082" y="715"/>
                    </a:cubicBezTo>
                    <a:close/>
                    <a:moveTo>
                      <a:pt x="1290" y="649"/>
                    </a:moveTo>
                    <a:cubicBezTo>
                      <a:pt x="1310" y="645"/>
                      <a:pt x="1331" y="641"/>
                      <a:pt x="1352" y="639"/>
                    </a:cubicBezTo>
                    <a:cubicBezTo>
                      <a:pt x="1394" y="633"/>
                      <a:pt x="1436" y="631"/>
                      <a:pt x="1477" y="631"/>
                    </a:cubicBezTo>
                    <a:cubicBezTo>
                      <a:pt x="1490" y="655"/>
                      <a:pt x="1502" y="680"/>
                      <a:pt x="1514" y="706"/>
                    </a:cubicBezTo>
                    <a:cubicBezTo>
                      <a:pt x="1498" y="709"/>
                      <a:pt x="1483" y="712"/>
                      <a:pt x="1468" y="715"/>
                    </a:cubicBezTo>
                    <a:cubicBezTo>
                      <a:pt x="1411" y="687"/>
                      <a:pt x="1351" y="664"/>
                      <a:pt x="1290" y="649"/>
                    </a:cubicBezTo>
                    <a:close/>
                    <a:moveTo>
                      <a:pt x="1352" y="632"/>
                    </a:moveTo>
                    <a:cubicBezTo>
                      <a:pt x="1326" y="636"/>
                      <a:pt x="1301" y="640"/>
                      <a:pt x="1276" y="646"/>
                    </a:cubicBezTo>
                    <a:cubicBezTo>
                      <a:pt x="1212" y="631"/>
                      <a:pt x="1147" y="624"/>
                      <a:pt x="1081" y="625"/>
                    </a:cubicBezTo>
                    <a:cubicBezTo>
                      <a:pt x="1108" y="573"/>
                      <a:pt x="1138" y="524"/>
                      <a:pt x="1169" y="479"/>
                    </a:cubicBezTo>
                    <a:cubicBezTo>
                      <a:pt x="1203" y="431"/>
                      <a:pt x="1239" y="387"/>
                      <a:pt x="1277" y="348"/>
                    </a:cubicBezTo>
                    <a:cubicBezTo>
                      <a:pt x="1315" y="387"/>
                      <a:pt x="1351" y="431"/>
                      <a:pt x="1385" y="479"/>
                    </a:cubicBezTo>
                    <a:cubicBezTo>
                      <a:pt x="1417" y="524"/>
                      <a:pt x="1446" y="573"/>
                      <a:pt x="1474" y="625"/>
                    </a:cubicBezTo>
                    <a:cubicBezTo>
                      <a:pt x="1433" y="624"/>
                      <a:pt x="1392" y="627"/>
                      <a:pt x="1352" y="632"/>
                    </a:cubicBezTo>
                    <a:close/>
                    <a:moveTo>
                      <a:pt x="1073" y="625"/>
                    </a:moveTo>
                    <a:cubicBezTo>
                      <a:pt x="1041" y="626"/>
                      <a:pt x="1009" y="628"/>
                      <a:pt x="977" y="632"/>
                    </a:cubicBezTo>
                    <a:cubicBezTo>
                      <a:pt x="900" y="642"/>
                      <a:pt x="826" y="663"/>
                      <a:pt x="756" y="692"/>
                    </a:cubicBezTo>
                    <a:cubicBezTo>
                      <a:pt x="766" y="666"/>
                      <a:pt x="777" y="640"/>
                      <a:pt x="788" y="614"/>
                    </a:cubicBezTo>
                    <a:cubicBezTo>
                      <a:pt x="865" y="438"/>
                      <a:pt x="961" y="296"/>
                      <a:pt x="1069" y="195"/>
                    </a:cubicBezTo>
                    <a:cubicBezTo>
                      <a:pt x="1092" y="206"/>
                      <a:pt x="1114" y="218"/>
                      <a:pt x="1136" y="232"/>
                    </a:cubicBezTo>
                    <a:cubicBezTo>
                      <a:pt x="1183" y="262"/>
                      <a:pt x="1229" y="300"/>
                      <a:pt x="1272" y="344"/>
                    </a:cubicBezTo>
                    <a:cubicBezTo>
                      <a:pt x="1235" y="382"/>
                      <a:pt x="1198" y="426"/>
                      <a:pt x="1164" y="475"/>
                    </a:cubicBezTo>
                    <a:cubicBezTo>
                      <a:pt x="1131" y="522"/>
                      <a:pt x="1101" y="572"/>
                      <a:pt x="1073" y="625"/>
                    </a:cubicBezTo>
                    <a:close/>
                    <a:moveTo>
                      <a:pt x="1390" y="475"/>
                    </a:moveTo>
                    <a:cubicBezTo>
                      <a:pt x="1356" y="426"/>
                      <a:pt x="1320" y="382"/>
                      <a:pt x="1282" y="344"/>
                    </a:cubicBezTo>
                    <a:cubicBezTo>
                      <a:pt x="1325" y="300"/>
                      <a:pt x="1371" y="262"/>
                      <a:pt x="1418" y="232"/>
                    </a:cubicBezTo>
                    <a:cubicBezTo>
                      <a:pt x="1440" y="218"/>
                      <a:pt x="1463" y="206"/>
                      <a:pt x="1486" y="195"/>
                    </a:cubicBezTo>
                    <a:cubicBezTo>
                      <a:pt x="1528" y="234"/>
                      <a:pt x="1569" y="280"/>
                      <a:pt x="1608" y="332"/>
                    </a:cubicBezTo>
                    <a:cubicBezTo>
                      <a:pt x="1684" y="435"/>
                      <a:pt x="1749" y="558"/>
                      <a:pt x="1801" y="696"/>
                    </a:cubicBezTo>
                    <a:cubicBezTo>
                      <a:pt x="1700" y="651"/>
                      <a:pt x="1592" y="627"/>
                      <a:pt x="1481" y="625"/>
                    </a:cubicBezTo>
                    <a:cubicBezTo>
                      <a:pt x="1453" y="572"/>
                      <a:pt x="1423" y="522"/>
                      <a:pt x="1390" y="475"/>
                    </a:cubicBezTo>
                    <a:close/>
                    <a:moveTo>
                      <a:pt x="1415" y="227"/>
                    </a:moveTo>
                    <a:cubicBezTo>
                      <a:pt x="1367" y="257"/>
                      <a:pt x="1321" y="295"/>
                      <a:pt x="1277" y="339"/>
                    </a:cubicBezTo>
                    <a:cubicBezTo>
                      <a:pt x="1233" y="295"/>
                      <a:pt x="1187" y="257"/>
                      <a:pt x="1140" y="227"/>
                    </a:cubicBezTo>
                    <a:cubicBezTo>
                      <a:pt x="1118" y="213"/>
                      <a:pt x="1096" y="201"/>
                      <a:pt x="1074" y="191"/>
                    </a:cubicBezTo>
                    <a:cubicBezTo>
                      <a:pt x="1139" y="132"/>
                      <a:pt x="1207" y="87"/>
                      <a:pt x="1278" y="58"/>
                    </a:cubicBezTo>
                    <a:cubicBezTo>
                      <a:pt x="1348" y="87"/>
                      <a:pt x="1416" y="131"/>
                      <a:pt x="1481" y="190"/>
                    </a:cubicBezTo>
                    <a:cubicBezTo>
                      <a:pt x="1458" y="201"/>
                      <a:pt x="1436" y="213"/>
                      <a:pt x="1415" y="227"/>
                    </a:cubicBezTo>
                    <a:close/>
                    <a:moveTo>
                      <a:pt x="1030" y="23"/>
                    </a:moveTo>
                    <a:cubicBezTo>
                      <a:pt x="1110" y="14"/>
                      <a:pt x="1191" y="25"/>
                      <a:pt x="1269" y="55"/>
                    </a:cubicBezTo>
                    <a:cubicBezTo>
                      <a:pt x="1199" y="84"/>
                      <a:pt x="1132" y="128"/>
                      <a:pt x="1068" y="187"/>
                    </a:cubicBezTo>
                    <a:cubicBezTo>
                      <a:pt x="996" y="154"/>
                      <a:pt x="921" y="137"/>
                      <a:pt x="845" y="137"/>
                    </a:cubicBezTo>
                    <a:cubicBezTo>
                      <a:pt x="809" y="137"/>
                      <a:pt x="774" y="141"/>
                      <a:pt x="739" y="148"/>
                    </a:cubicBezTo>
                    <a:cubicBezTo>
                      <a:pt x="830" y="78"/>
                      <a:pt x="928" y="34"/>
                      <a:pt x="1030" y="23"/>
                    </a:cubicBezTo>
                    <a:close/>
                    <a:moveTo>
                      <a:pt x="363" y="880"/>
                    </a:moveTo>
                    <a:cubicBezTo>
                      <a:pt x="339" y="900"/>
                      <a:pt x="315" y="921"/>
                      <a:pt x="293" y="943"/>
                    </a:cubicBezTo>
                    <a:cubicBezTo>
                      <a:pt x="321" y="827"/>
                      <a:pt x="358" y="716"/>
                      <a:pt x="402" y="614"/>
                    </a:cubicBezTo>
                    <a:cubicBezTo>
                      <a:pt x="489" y="415"/>
                      <a:pt x="601" y="260"/>
                      <a:pt x="727" y="158"/>
                    </a:cubicBezTo>
                    <a:cubicBezTo>
                      <a:pt x="766" y="148"/>
                      <a:pt x="805" y="143"/>
                      <a:pt x="845" y="143"/>
                    </a:cubicBezTo>
                    <a:cubicBezTo>
                      <a:pt x="919" y="143"/>
                      <a:pt x="992" y="160"/>
                      <a:pt x="1063" y="192"/>
                    </a:cubicBezTo>
                    <a:cubicBezTo>
                      <a:pt x="953" y="295"/>
                      <a:pt x="858" y="436"/>
                      <a:pt x="782" y="611"/>
                    </a:cubicBezTo>
                    <a:cubicBezTo>
                      <a:pt x="770" y="639"/>
                      <a:pt x="759" y="667"/>
                      <a:pt x="748" y="696"/>
                    </a:cubicBezTo>
                    <a:cubicBezTo>
                      <a:pt x="736" y="701"/>
                      <a:pt x="724" y="707"/>
                      <a:pt x="713" y="712"/>
                    </a:cubicBezTo>
                    <a:cubicBezTo>
                      <a:pt x="586" y="740"/>
                      <a:pt x="465" y="797"/>
                      <a:pt x="363" y="880"/>
                    </a:cubicBezTo>
                    <a:close/>
                    <a:moveTo>
                      <a:pt x="738" y="707"/>
                    </a:moveTo>
                    <a:cubicBezTo>
                      <a:pt x="741" y="706"/>
                      <a:pt x="743" y="705"/>
                      <a:pt x="745" y="704"/>
                    </a:cubicBezTo>
                    <a:cubicBezTo>
                      <a:pt x="745" y="705"/>
                      <a:pt x="744" y="706"/>
                      <a:pt x="744" y="706"/>
                    </a:cubicBezTo>
                    <a:cubicBezTo>
                      <a:pt x="742" y="707"/>
                      <a:pt x="740" y="707"/>
                      <a:pt x="738" y="707"/>
                    </a:cubicBezTo>
                    <a:close/>
                    <a:moveTo>
                      <a:pt x="892" y="693"/>
                    </a:moveTo>
                    <a:cubicBezTo>
                      <a:pt x="845" y="693"/>
                      <a:pt x="798" y="697"/>
                      <a:pt x="752" y="705"/>
                    </a:cubicBezTo>
                    <a:cubicBezTo>
                      <a:pt x="752" y="704"/>
                      <a:pt x="753" y="702"/>
                      <a:pt x="753" y="701"/>
                    </a:cubicBezTo>
                    <a:cubicBezTo>
                      <a:pt x="824" y="670"/>
                      <a:pt x="899" y="649"/>
                      <a:pt x="978" y="639"/>
                    </a:cubicBezTo>
                    <a:cubicBezTo>
                      <a:pt x="1008" y="634"/>
                      <a:pt x="1039" y="632"/>
                      <a:pt x="1070" y="631"/>
                    </a:cubicBezTo>
                    <a:cubicBezTo>
                      <a:pt x="1057" y="655"/>
                      <a:pt x="1045" y="680"/>
                      <a:pt x="1034" y="705"/>
                    </a:cubicBezTo>
                    <a:cubicBezTo>
                      <a:pt x="987" y="697"/>
                      <a:pt x="940" y="693"/>
                      <a:pt x="892" y="693"/>
                    </a:cubicBezTo>
                    <a:close/>
                    <a:moveTo>
                      <a:pt x="1038" y="712"/>
                    </a:moveTo>
                    <a:cubicBezTo>
                      <a:pt x="1050" y="714"/>
                      <a:pt x="1062" y="717"/>
                      <a:pt x="1074" y="720"/>
                    </a:cubicBezTo>
                    <a:cubicBezTo>
                      <a:pt x="1056" y="729"/>
                      <a:pt x="1039" y="739"/>
                      <a:pt x="1021" y="749"/>
                    </a:cubicBezTo>
                    <a:cubicBezTo>
                      <a:pt x="1027" y="737"/>
                      <a:pt x="1032" y="724"/>
                      <a:pt x="1038" y="712"/>
                    </a:cubicBezTo>
                    <a:close/>
                    <a:moveTo>
                      <a:pt x="1131" y="880"/>
                    </a:moveTo>
                    <a:cubicBezTo>
                      <a:pt x="1027" y="964"/>
                      <a:pt x="944" y="1073"/>
                      <a:pt x="890" y="1194"/>
                    </a:cubicBezTo>
                    <a:cubicBezTo>
                      <a:pt x="919" y="1038"/>
                      <a:pt x="962" y="891"/>
                      <a:pt x="1017" y="759"/>
                    </a:cubicBezTo>
                    <a:cubicBezTo>
                      <a:pt x="1039" y="746"/>
                      <a:pt x="1061" y="733"/>
                      <a:pt x="1083" y="722"/>
                    </a:cubicBezTo>
                    <a:cubicBezTo>
                      <a:pt x="1148" y="737"/>
                      <a:pt x="1210" y="760"/>
                      <a:pt x="1269" y="789"/>
                    </a:cubicBezTo>
                    <a:cubicBezTo>
                      <a:pt x="1221" y="815"/>
                      <a:pt x="1174" y="845"/>
                      <a:pt x="1131" y="880"/>
                    </a:cubicBezTo>
                    <a:close/>
                    <a:moveTo>
                      <a:pt x="1666" y="1203"/>
                    </a:moveTo>
                    <a:cubicBezTo>
                      <a:pt x="1612" y="1078"/>
                      <a:pt x="1528" y="966"/>
                      <a:pt x="1421" y="880"/>
                    </a:cubicBezTo>
                    <a:cubicBezTo>
                      <a:pt x="1378" y="845"/>
                      <a:pt x="1332" y="815"/>
                      <a:pt x="1283" y="789"/>
                    </a:cubicBezTo>
                    <a:cubicBezTo>
                      <a:pt x="1341" y="760"/>
                      <a:pt x="1403" y="737"/>
                      <a:pt x="1467" y="722"/>
                    </a:cubicBezTo>
                    <a:cubicBezTo>
                      <a:pt x="1491" y="735"/>
                      <a:pt x="1515" y="749"/>
                      <a:pt x="1539" y="764"/>
                    </a:cubicBezTo>
                    <a:cubicBezTo>
                      <a:pt x="1594" y="897"/>
                      <a:pt x="1637" y="1045"/>
                      <a:pt x="1666" y="1203"/>
                    </a:cubicBezTo>
                    <a:close/>
                    <a:moveTo>
                      <a:pt x="1535" y="753"/>
                    </a:moveTo>
                    <a:cubicBezTo>
                      <a:pt x="1516" y="742"/>
                      <a:pt x="1496" y="730"/>
                      <a:pt x="1476" y="720"/>
                    </a:cubicBezTo>
                    <a:cubicBezTo>
                      <a:pt x="1490" y="717"/>
                      <a:pt x="1503" y="714"/>
                      <a:pt x="1516" y="712"/>
                    </a:cubicBezTo>
                    <a:cubicBezTo>
                      <a:pt x="1523" y="726"/>
                      <a:pt x="1529" y="739"/>
                      <a:pt x="1535" y="753"/>
                    </a:cubicBezTo>
                    <a:close/>
                    <a:moveTo>
                      <a:pt x="1660" y="693"/>
                    </a:moveTo>
                    <a:cubicBezTo>
                      <a:pt x="1613" y="693"/>
                      <a:pt x="1566" y="697"/>
                      <a:pt x="1520" y="705"/>
                    </a:cubicBezTo>
                    <a:cubicBezTo>
                      <a:pt x="1509" y="680"/>
                      <a:pt x="1497" y="655"/>
                      <a:pt x="1484" y="631"/>
                    </a:cubicBezTo>
                    <a:cubicBezTo>
                      <a:pt x="1595" y="634"/>
                      <a:pt x="1704" y="659"/>
                      <a:pt x="1804" y="704"/>
                    </a:cubicBezTo>
                    <a:cubicBezTo>
                      <a:pt x="1805" y="705"/>
                      <a:pt x="1805" y="705"/>
                      <a:pt x="1805" y="706"/>
                    </a:cubicBezTo>
                    <a:cubicBezTo>
                      <a:pt x="1757" y="697"/>
                      <a:pt x="1709" y="693"/>
                      <a:pt x="1660" y="693"/>
                    </a:cubicBezTo>
                    <a:close/>
                    <a:moveTo>
                      <a:pt x="1993" y="332"/>
                    </a:moveTo>
                    <a:cubicBezTo>
                      <a:pt x="2114" y="495"/>
                      <a:pt x="2207" y="707"/>
                      <a:pt x="2264" y="949"/>
                    </a:cubicBezTo>
                    <a:cubicBezTo>
                      <a:pt x="2240" y="924"/>
                      <a:pt x="2215" y="901"/>
                      <a:pt x="2189" y="880"/>
                    </a:cubicBezTo>
                    <a:cubicBezTo>
                      <a:pt x="2085" y="796"/>
                      <a:pt x="1963" y="739"/>
                      <a:pt x="1834" y="711"/>
                    </a:cubicBezTo>
                    <a:cubicBezTo>
                      <a:pt x="1826" y="707"/>
                      <a:pt x="1818" y="704"/>
                      <a:pt x="1810" y="700"/>
                    </a:cubicBezTo>
                    <a:cubicBezTo>
                      <a:pt x="1757" y="559"/>
                      <a:pt x="1691" y="433"/>
                      <a:pt x="1613" y="328"/>
                    </a:cubicBezTo>
                    <a:cubicBezTo>
                      <a:pt x="1575" y="277"/>
                      <a:pt x="1534" y="231"/>
                      <a:pt x="1492" y="192"/>
                    </a:cubicBezTo>
                    <a:cubicBezTo>
                      <a:pt x="1563" y="160"/>
                      <a:pt x="1635" y="143"/>
                      <a:pt x="1709" y="143"/>
                    </a:cubicBezTo>
                    <a:cubicBezTo>
                      <a:pt x="1750" y="143"/>
                      <a:pt x="1790" y="148"/>
                      <a:pt x="1830" y="158"/>
                    </a:cubicBezTo>
                    <a:cubicBezTo>
                      <a:pt x="1887" y="205"/>
                      <a:pt x="1942" y="263"/>
                      <a:pt x="1993" y="332"/>
                    </a:cubicBezTo>
                    <a:close/>
                  </a:path>
                </a:pathLst>
              </a:custGeom>
              <a:gradFill flip="none" rotWithShape="1">
                <a:gsLst>
                  <a:gs pos="35000">
                    <a:schemeClr val="bg1">
                      <a:alpha val="50000"/>
                    </a:schemeClr>
                  </a:gs>
                  <a:gs pos="87000">
                    <a:schemeClr val="accent5"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sz="1800">
                  <a:solidFill>
                    <a:srgbClr val="009FDB"/>
                  </a:solidFill>
                </a:endParaRPr>
              </a:p>
            </p:txBody>
          </p:sp>
        </p:grpSp>
        <p:grpSp>
          <p:nvGrpSpPr>
            <p:cNvPr id="33" name="Group 32"/>
            <p:cNvGrpSpPr/>
            <p:nvPr userDrawn="1"/>
          </p:nvGrpSpPr>
          <p:grpSpPr>
            <a:xfrm>
              <a:off x="3910396" y="3045358"/>
              <a:ext cx="4102252" cy="1452640"/>
              <a:chOff x="3910396" y="3045358"/>
              <a:chExt cx="4102252" cy="1452640"/>
            </a:xfrm>
          </p:grpSpPr>
          <p:grpSp>
            <p:nvGrpSpPr>
              <p:cNvPr id="17" name="Group 16"/>
              <p:cNvGrpSpPr/>
              <p:nvPr userDrawn="1"/>
            </p:nvGrpSpPr>
            <p:grpSpPr>
              <a:xfrm>
                <a:off x="3910396" y="3170639"/>
                <a:ext cx="763696" cy="763696"/>
                <a:chOff x="4455885" y="2565400"/>
                <a:chExt cx="856343" cy="856343"/>
              </a:xfrm>
            </p:grpSpPr>
            <p:sp>
              <p:nvSpPr>
                <p:cNvPr id="18" name="Oval 17"/>
                <p:cNvSpPr/>
                <p:nvPr userDrawn="1"/>
              </p:nvSpPr>
              <p:spPr>
                <a:xfrm>
                  <a:off x="4455885" y="2565400"/>
                  <a:ext cx="856343" cy="85634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76000">
                      <a:schemeClr val="tx2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457200"/>
                  <a:endParaRPr lang="en-US" sz="1800">
                    <a:solidFill>
                      <a:srgbClr val="009FDB"/>
                    </a:solidFill>
                  </a:endParaRPr>
                </a:p>
              </p:txBody>
            </p:sp>
            <p:sp>
              <p:nvSpPr>
                <p:cNvPr id="19" name="Oval 18"/>
                <p:cNvSpPr/>
                <p:nvPr userDrawn="1"/>
              </p:nvSpPr>
              <p:spPr>
                <a:xfrm>
                  <a:off x="4716235" y="2825750"/>
                  <a:ext cx="335642" cy="33564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76000">
                      <a:schemeClr val="tx2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457200"/>
                  <a:endParaRPr lang="en-US" sz="1800">
                    <a:solidFill>
                      <a:srgbClr val="009FDB"/>
                    </a:solidFill>
                  </a:endParaRPr>
                </a:p>
              </p:txBody>
            </p: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5950295" y="3045358"/>
                <a:ext cx="308699" cy="308699"/>
                <a:chOff x="4455885" y="2565400"/>
                <a:chExt cx="856343" cy="856343"/>
              </a:xfrm>
            </p:grpSpPr>
            <p:sp>
              <p:nvSpPr>
                <p:cNvPr id="21" name="Oval 20"/>
                <p:cNvSpPr/>
                <p:nvPr userDrawn="1"/>
              </p:nvSpPr>
              <p:spPr>
                <a:xfrm>
                  <a:off x="4455885" y="2565400"/>
                  <a:ext cx="856343" cy="85634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76000">
                      <a:schemeClr val="tx2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457200"/>
                  <a:endParaRPr lang="en-US" sz="1800">
                    <a:solidFill>
                      <a:srgbClr val="009FDB"/>
                    </a:solidFill>
                  </a:endParaRPr>
                </a:p>
              </p:txBody>
            </p:sp>
            <p:sp>
              <p:nvSpPr>
                <p:cNvPr id="22" name="Oval 21"/>
                <p:cNvSpPr/>
                <p:nvPr userDrawn="1"/>
              </p:nvSpPr>
              <p:spPr>
                <a:xfrm>
                  <a:off x="4716235" y="2825750"/>
                  <a:ext cx="335642" cy="33564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76000">
                      <a:schemeClr val="tx2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457200"/>
                  <a:endParaRPr lang="en-US" sz="1800">
                    <a:solidFill>
                      <a:srgbClr val="009FDB"/>
                    </a:solidFill>
                  </a:endParaRPr>
                </a:p>
              </p:txBody>
            </p: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7703949" y="3368119"/>
                <a:ext cx="308699" cy="308699"/>
                <a:chOff x="4455885" y="2565400"/>
                <a:chExt cx="856343" cy="856343"/>
              </a:xfrm>
            </p:grpSpPr>
            <p:sp>
              <p:nvSpPr>
                <p:cNvPr id="24" name="Oval 23"/>
                <p:cNvSpPr/>
                <p:nvPr userDrawn="1"/>
              </p:nvSpPr>
              <p:spPr>
                <a:xfrm>
                  <a:off x="4455885" y="2565400"/>
                  <a:ext cx="856343" cy="85634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76000">
                      <a:schemeClr val="tx2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457200"/>
                  <a:endParaRPr lang="en-US" sz="1800">
                    <a:solidFill>
                      <a:srgbClr val="009FDB"/>
                    </a:solidFill>
                  </a:endParaRPr>
                </a:p>
              </p:txBody>
            </p:sp>
            <p:sp>
              <p:nvSpPr>
                <p:cNvPr id="25" name="Oval 24"/>
                <p:cNvSpPr/>
                <p:nvPr userDrawn="1"/>
              </p:nvSpPr>
              <p:spPr>
                <a:xfrm>
                  <a:off x="4716239" y="2825751"/>
                  <a:ext cx="335643" cy="33564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76000">
                      <a:schemeClr val="tx2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457200"/>
                  <a:endParaRPr lang="en-US" sz="1800">
                    <a:solidFill>
                      <a:srgbClr val="009FDB"/>
                    </a:solidFill>
                  </a:endParaRPr>
                </a:p>
              </p:txBody>
            </p:sp>
          </p:grpSp>
          <p:grpSp>
            <p:nvGrpSpPr>
              <p:cNvPr id="26" name="Group 25"/>
              <p:cNvGrpSpPr/>
              <p:nvPr userDrawn="1"/>
            </p:nvGrpSpPr>
            <p:grpSpPr>
              <a:xfrm>
                <a:off x="5727002" y="3734302"/>
                <a:ext cx="763696" cy="763696"/>
                <a:chOff x="4455885" y="2565400"/>
                <a:chExt cx="856343" cy="856343"/>
              </a:xfrm>
            </p:grpSpPr>
            <p:sp>
              <p:nvSpPr>
                <p:cNvPr id="27" name="Oval 26"/>
                <p:cNvSpPr/>
                <p:nvPr userDrawn="1"/>
              </p:nvSpPr>
              <p:spPr>
                <a:xfrm>
                  <a:off x="4455885" y="2565400"/>
                  <a:ext cx="856343" cy="85634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76000">
                      <a:schemeClr val="tx2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457200"/>
                  <a:endParaRPr lang="en-US" sz="1800">
                    <a:solidFill>
                      <a:srgbClr val="009FDB"/>
                    </a:solidFill>
                  </a:endParaRPr>
                </a:p>
              </p:txBody>
            </p:sp>
            <p:sp>
              <p:nvSpPr>
                <p:cNvPr id="28" name="Oval 27"/>
                <p:cNvSpPr/>
                <p:nvPr userDrawn="1"/>
              </p:nvSpPr>
              <p:spPr>
                <a:xfrm>
                  <a:off x="4716235" y="2825750"/>
                  <a:ext cx="335642" cy="33564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76000">
                      <a:schemeClr val="tx2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457200"/>
                  <a:endParaRPr lang="en-US" sz="1800">
                    <a:solidFill>
                      <a:srgbClr val="009FDB"/>
                    </a:solidFill>
                  </a:endParaRPr>
                </a:p>
              </p:txBody>
            </p:sp>
          </p:grpSp>
          <p:grpSp>
            <p:nvGrpSpPr>
              <p:cNvPr id="29" name="Group 28"/>
              <p:cNvGrpSpPr/>
              <p:nvPr userDrawn="1"/>
            </p:nvGrpSpPr>
            <p:grpSpPr>
              <a:xfrm>
                <a:off x="6473081" y="3330461"/>
                <a:ext cx="592270" cy="592270"/>
                <a:chOff x="4455885" y="2565400"/>
                <a:chExt cx="856343" cy="856343"/>
              </a:xfrm>
            </p:grpSpPr>
            <p:sp>
              <p:nvSpPr>
                <p:cNvPr id="30" name="Oval 29"/>
                <p:cNvSpPr/>
                <p:nvPr userDrawn="1"/>
              </p:nvSpPr>
              <p:spPr>
                <a:xfrm>
                  <a:off x="4455885" y="2565400"/>
                  <a:ext cx="856343" cy="85634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76000">
                      <a:schemeClr val="tx2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457200"/>
                  <a:endParaRPr lang="en-US" sz="1800">
                    <a:solidFill>
                      <a:srgbClr val="009FDB"/>
                    </a:solidFill>
                  </a:endParaRPr>
                </a:p>
              </p:txBody>
            </p:sp>
            <p:sp>
              <p:nvSpPr>
                <p:cNvPr id="31" name="Oval 30"/>
                <p:cNvSpPr/>
                <p:nvPr userDrawn="1"/>
              </p:nvSpPr>
              <p:spPr>
                <a:xfrm>
                  <a:off x="4716235" y="2825750"/>
                  <a:ext cx="335642" cy="33564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76000">
                      <a:schemeClr val="tx2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457200"/>
                  <a:endParaRPr lang="en-US" sz="1800">
                    <a:solidFill>
                      <a:srgbClr val="009FDB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05528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graphy - Option 3 - Dark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3D55E0-7B61-004C-8657-774F50C8086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 sz="18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add. </a:t>
            </a:r>
            <a:br>
              <a:rPr lang="en-US" dirty="0"/>
            </a:br>
            <a:r>
              <a:rPr lang="en-US" dirty="0"/>
              <a:t>The Globe lockup, page number, disclaimer, </a:t>
            </a:r>
            <a:br>
              <a:rPr lang="en-US" dirty="0"/>
            </a:br>
            <a:r>
              <a:rPr lang="en-US" dirty="0"/>
              <a:t>content and white transparency</a:t>
            </a:r>
            <a:br>
              <a:rPr lang="en-US" dirty="0"/>
            </a:br>
            <a:r>
              <a:rPr lang="en-US" dirty="0"/>
              <a:t>should sit on top of picture.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311C06-3CF3-3A4A-A6FC-9A2264E12BBB}"/>
              </a:ext>
            </a:extLst>
          </p:cNvPr>
          <p:cNvSpPr/>
          <p:nvPr userDrawn="1"/>
        </p:nvSpPr>
        <p:spPr>
          <a:xfrm>
            <a:off x="4649492" y="-1"/>
            <a:ext cx="7542508" cy="6858001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E74EFA-EA9F-CF42-87F0-9AA9D0B85E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5664" y="6121757"/>
            <a:ext cx="1922479" cy="689956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867088DC-0A2D-C247-BC76-DF0C2DD51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294" y="6251250"/>
            <a:ext cx="3231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A711AEFE-76CD-2842-A02A-A1A84A9A95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94273E-491D-9F4B-B539-786A73DF87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460" y="6251250"/>
            <a:ext cx="3644900" cy="482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010D8A-0467-514D-BB67-B9D5B3DBDD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9467" y="2672781"/>
            <a:ext cx="5403742" cy="249590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4000"/>
              </a:lnSpc>
              <a:spcBef>
                <a:spcPts val="0"/>
              </a:spcBef>
              <a:buFontTx/>
              <a:buNone/>
              <a:defRPr sz="4000" spc="-15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Title style - can run two lines</a:t>
            </a:r>
          </a:p>
        </p:txBody>
      </p:sp>
    </p:spTree>
    <p:extLst>
      <p:ext uri="{BB962C8B-B14F-4D97-AF65-F5344CB8AC3E}">
        <p14:creationId xmlns:p14="http://schemas.microsoft.com/office/powerpoint/2010/main" val="39508086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498928" y="425081"/>
            <a:ext cx="11211984" cy="1515534"/>
          </a:xfrm>
        </p:spPr>
        <p:txBody>
          <a:bodyPr anchor="b" anchorCtr="0"/>
          <a:lstStyle>
            <a:lvl1pPr algn="ctr">
              <a:lnSpc>
                <a:spcPct val="82000"/>
              </a:lnSpc>
              <a:spcAft>
                <a:spcPts val="8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98929" y="2061593"/>
            <a:ext cx="11211983" cy="635058"/>
          </a:xfrm>
        </p:spPr>
        <p:txBody>
          <a:bodyPr/>
          <a:lstStyle>
            <a:lvl1pPr marL="0" indent="0" algn="ctr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84"/>
          <a:stretch/>
        </p:blipFill>
        <p:spPr>
          <a:xfrm>
            <a:off x="2286596" y="3350788"/>
            <a:ext cx="7659915" cy="371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649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6936006" y="2564667"/>
            <a:ext cx="4586712" cy="2383788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18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l="53592" r="13016" b="33022"/>
          <a:stretch/>
        </p:blipFill>
        <p:spPr>
          <a:xfrm>
            <a:off x="0" y="1823226"/>
            <a:ext cx="7507655" cy="503477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936007" y="1480379"/>
            <a:ext cx="19532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4000" i="1" dirty="0">
                <a:solidFill>
                  <a:prstClr val="white"/>
                </a:solidFill>
                <a:latin typeface="ATT Aleck Sans Light"/>
                <a:cs typeface="ATT Aleck Sans" panose="020B0503020203020204" pitchFamily="34" charset="0"/>
              </a:rPr>
              <a:t>Agenda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92998" y="6393817"/>
            <a:ext cx="6150987" cy="197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defTabSz="457200">
              <a:lnSpc>
                <a:spcPts val="750"/>
              </a:lnSpc>
              <a:defRPr/>
            </a:pPr>
            <a:r>
              <a:rPr lang="en-US" sz="600" dirty="0">
                <a:solidFill>
                  <a:srgbClr val="D2D2D2"/>
                </a:solidFill>
                <a:latin typeface="ATT Aleck Cd" panose="020B0506020203020204" pitchFamily="34" charset="0"/>
                <a:cs typeface="ATT Aleck Cd" panose="020B0506020203020204" pitchFamily="34" charset="0"/>
              </a:rPr>
              <a:t>© 2018 AT&amp;T Intellectual Property. All rights reserved. AT&amp;T, Globe logo, Mobilizing Your World and DIRECTV are registered trademarks and service marks of AT&amp;T Intellectual Property and/or AT&amp;T affiliated companies. </a:t>
            </a:r>
            <a:br>
              <a:rPr lang="en-US" sz="600" dirty="0">
                <a:solidFill>
                  <a:srgbClr val="D2D2D2"/>
                </a:solidFill>
                <a:latin typeface="ATT Aleck Cd" panose="020B0506020203020204" pitchFamily="34" charset="0"/>
                <a:cs typeface="ATT Aleck Cd" panose="020B0506020203020204" pitchFamily="34" charset="0"/>
              </a:rPr>
            </a:br>
            <a:r>
              <a:rPr lang="en-US" sz="600" dirty="0">
                <a:solidFill>
                  <a:srgbClr val="D2D2D2"/>
                </a:solidFill>
                <a:latin typeface="ATT Aleck Cd" panose="020B0506020203020204" pitchFamily="34" charset="0"/>
                <a:cs typeface="ATT Aleck Cd" panose="020B0506020203020204" pitchFamily="34" charset="0"/>
              </a:rPr>
              <a:t>All other marks are the property of their respective owners. AT&amp;T Proprietary (Internal Use Only). Not for use or disclosure outside the AT&amp;T companies except under written agreement.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587074" y="2372424"/>
            <a:ext cx="4935645" cy="0"/>
          </a:xfrm>
          <a:prstGeom prst="line">
            <a:avLst/>
          </a:prstGeom>
          <a:ln w="19050" cmpd="sng">
            <a:gradFill flip="none" rotWithShape="1">
              <a:gsLst>
                <a:gs pos="23000">
                  <a:schemeClr val="tx1">
                    <a:alpha val="70000"/>
                  </a:schemeClr>
                </a:gs>
                <a:gs pos="100000">
                  <a:schemeClr val="accent4">
                    <a:alpha val="40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8251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669280" y="619874"/>
            <a:ext cx="10853438" cy="2123326"/>
          </a:xfrm>
        </p:spPr>
        <p:txBody>
          <a:bodyPr anchor="b"/>
          <a:lstStyle>
            <a:lvl1pPr marL="0" indent="0" algn="l">
              <a:lnSpc>
                <a:spcPct val="90000"/>
              </a:lnSpc>
              <a:spcAft>
                <a:spcPts val="1200"/>
              </a:spcAft>
              <a:buFontTx/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insert quote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895"/>
          <a:stretch/>
        </p:blipFill>
        <p:spPr>
          <a:xfrm>
            <a:off x="1218427" y="4082326"/>
            <a:ext cx="9755147" cy="27756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/>
          <p:cNvCxnSpPr/>
          <p:nvPr userDrawn="1"/>
        </p:nvCxnSpPr>
        <p:spPr>
          <a:xfrm>
            <a:off x="669280" y="2992456"/>
            <a:ext cx="10853438" cy="0"/>
          </a:xfrm>
          <a:prstGeom prst="line">
            <a:avLst/>
          </a:prstGeom>
          <a:ln w="19050" cmpd="sng">
            <a:gradFill flip="none" rotWithShape="1">
              <a:gsLst>
                <a:gs pos="23000">
                  <a:schemeClr val="tx1">
                    <a:alpha val="70000"/>
                  </a:schemeClr>
                </a:gs>
                <a:gs pos="100000">
                  <a:schemeClr val="accent4">
                    <a:alpha val="40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9FDB"/>
                </a:solidFill>
              </a:rPr>
              <a:pPr/>
              <a:t>‹#›</a:t>
            </a:fld>
            <a:r>
              <a:rPr lang="en-US">
                <a:solidFill>
                  <a:srgbClr val="009FDB"/>
                </a:solidFill>
              </a:rPr>
              <a:t> </a:t>
            </a:r>
            <a:endParaRPr lang="en-US" dirty="0">
              <a:solidFill>
                <a:srgbClr val="009FDB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7329809" y="3241713"/>
            <a:ext cx="4192910" cy="330200"/>
          </a:xfrm>
        </p:spPr>
        <p:txBody>
          <a:bodyPr/>
          <a:lstStyle>
            <a:lvl1pPr algn="r">
              <a:defRPr lang="en-US" sz="18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ATT Aleck Sans" panose="020B050302020302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Click to add attribution</a:t>
            </a:r>
          </a:p>
        </p:txBody>
      </p:sp>
    </p:spTree>
    <p:extLst>
      <p:ext uri="{BB962C8B-B14F-4D97-AF65-F5344CB8AC3E}">
        <p14:creationId xmlns:p14="http://schemas.microsoft.com/office/powerpoint/2010/main" val="9498037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9FDB"/>
                </a:solidFill>
              </a:rPr>
              <a:pPr/>
              <a:t>‹#›</a:t>
            </a:fld>
            <a:r>
              <a:rPr lang="en-US">
                <a:solidFill>
                  <a:srgbClr val="009FDB"/>
                </a:solidFill>
              </a:rPr>
              <a:t> </a:t>
            </a:r>
            <a:endParaRPr lang="en-US" dirty="0">
              <a:solidFill>
                <a:srgbClr val="009FDB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491067" y="1551964"/>
            <a:ext cx="11211984" cy="4253219"/>
          </a:xfrm>
        </p:spPr>
        <p:txBody>
          <a:bodyPr/>
          <a:lstStyle>
            <a:lvl1pPr>
              <a:lnSpc>
                <a:spcPct val="90000"/>
              </a:lnSpc>
              <a:spcAft>
                <a:spcPts val="1200"/>
              </a:spcAft>
              <a:defRPr sz="2000" baseline="0"/>
            </a:lvl1pPr>
            <a:lvl2pPr>
              <a:defRPr sz="20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897856" y="5930900"/>
            <a:ext cx="9238685" cy="369888"/>
          </a:xfrm>
        </p:spPr>
        <p:txBody>
          <a:bodyPr anchor="b"/>
          <a:lstStyle>
            <a:lvl1pPr>
              <a:defRPr sz="1000" baseline="0">
                <a:latin typeface="ATT Aleck Cd" panose="020B0506020203020204" pitchFamily="34" charset="0"/>
                <a:cs typeface="ATT Aleck Cd" panose="020B0506020203020204" pitchFamily="34" charset="0"/>
              </a:defRPr>
            </a:lvl1pPr>
          </a:lstStyle>
          <a:p>
            <a:pPr lvl="0"/>
            <a:r>
              <a:rPr lang="en-US" dirty="0"/>
              <a:t>Click to insert source information, if needed</a:t>
            </a:r>
          </a:p>
        </p:txBody>
      </p:sp>
      <p:sp>
        <p:nvSpPr>
          <p:cNvPr id="7" name="Slide Number Placeholder 6"/>
          <p:cNvSpPr txBox="1">
            <a:spLocks/>
          </p:cNvSpPr>
          <p:nvPr userDrawn="1"/>
        </p:nvSpPr>
        <p:spPr>
          <a:xfrm>
            <a:off x="512445" y="6398261"/>
            <a:ext cx="294143" cy="22479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1000"/>
              </a:lnSpc>
              <a:defRPr sz="800" b="0" kern="1200">
                <a:solidFill>
                  <a:schemeClr val="bg1"/>
                </a:solidFill>
                <a:latin typeface="+mn-lt"/>
                <a:ea typeface="+mn-ea"/>
                <a:cs typeface="ATT Aleck Sans" panose="020B0503020203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CB907E-C602-C34B-93F7-CA9E40714286}" type="slidenum">
              <a:rPr lang="en-US" sz="800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r>
              <a:rPr lang="en-US" sz="800">
                <a:solidFill>
                  <a:prstClr val="white"/>
                </a:solidFill>
                <a:latin typeface="Calibri"/>
              </a:rPr>
              <a:t> </a:t>
            </a:r>
            <a:endParaRPr lang="en-US" sz="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58986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9FDB"/>
                </a:solidFill>
              </a:rPr>
              <a:pPr/>
              <a:t>‹#›</a:t>
            </a:fld>
            <a:r>
              <a:rPr lang="en-US">
                <a:solidFill>
                  <a:srgbClr val="009FDB"/>
                </a:solidFill>
              </a:rPr>
              <a:t> </a:t>
            </a:r>
            <a:endParaRPr lang="en-US" dirty="0">
              <a:solidFill>
                <a:srgbClr val="009FDB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86834" y="2825394"/>
            <a:ext cx="5364480" cy="2940015"/>
          </a:xfrm>
        </p:spPr>
        <p:txBody>
          <a:bodyPr/>
          <a:lstStyle>
            <a:lvl1pPr>
              <a:spcAft>
                <a:spcPts val="1200"/>
              </a:spcAft>
              <a:defRPr sz="20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6338571" y="2825564"/>
            <a:ext cx="5364480" cy="2941349"/>
          </a:xfrm>
        </p:spPr>
        <p:txBody>
          <a:bodyPr/>
          <a:lstStyle>
            <a:lvl1pPr>
              <a:spcAft>
                <a:spcPts val="1200"/>
              </a:spcAft>
              <a:defRPr sz="20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491067" y="1117982"/>
            <a:ext cx="11211984" cy="334227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1000"/>
              </a:spcAft>
              <a:buFontTx/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ATT Aleck Sans" panose="020B0503020203020204" pitchFamily="34" charset="0"/>
              </a:defRPr>
            </a:lvl1pPr>
            <a:lvl2pPr marL="0" indent="0">
              <a:lnSpc>
                <a:spcPct val="90000"/>
              </a:lnSpc>
              <a:spcAft>
                <a:spcPts val="1000"/>
              </a:spcAft>
              <a:buClr>
                <a:schemeClr val="accent5"/>
              </a:buClr>
              <a:buFontTx/>
              <a:buNone/>
              <a:defRPr sz="32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1000"/>
              </a:spcAft>
              <a:buClr>
                <a:schemeClr val="accent5"/>
              </a:buClr>
              <a:buFontTx/>
              <a:buNone/>
              <a:defRPr sz="32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1000"/>
              </a:spcAft>
              <a:buClr>
                <a:schemeClr val="accent5"/>
              </a:buClr>
              <a:buFontTx/>
              <a:buNone/>
              <a:defRPr sz="32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1000"/>
              </a:spcAft>
              <a:buClr>
                <a:schemeClr val="accent5"/>
              </a:buClr>
              <a:buFontTx/>
              <a:buNone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897856" y="5930900"/>
            <a:ext cx="9238685" cy="369888"/>
          </a:xfrm>
        </p:spPr>
        <p:txBody>
          <a:bodyPr anchor="b"/>
          <a:lstStyle>
            <a:lvl1pPr>
              <a:defRPr sz="1000" baseline="0">
                <a:latin typeface="ATT Aleck Cd" panose="020B0506020203020204" pitchFamily="34" charset="0"/>
                <a:cs typeface="ATT Aleck Cd" panose="020B0506020203020204" pitchFamily="34" charset="0"/>
              </a:defRPr>
            </a:lvl1pPr>
          </a:lstStyle>
          <a:p>
            <a:pPr lvl="0"/>
            <a:r>
              <a:rPr lang="en-US" dirty="0"/>
              <a:t>Click to insert source information, if needed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87490" y="1616197"/>
            <a:ext cx="5363824" cy="1096011"/>
          </a:xfrm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6332089" y="1616197"/>
            <a:ext cx="5363824" cy="1096011"/>
          </a:xfrm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665394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9FDB"/>
                </a:solidFill>
              </a:rPr>
              <a:pPr/>
              <a:t>‹#›</a:t>
            </a:fld>
            <a:r>
              <a:rPr lang="en-US">
                <a:solidFill>
                  <a:srgbClr val="009FDB"/>
                </a:solidFill>
              </a:rPr>
              <a:t> </a:t>
            </a:r>
            <a:endParaRPr lang="en-US" dirty="0">
              <a:solidFill>
                <a:srgbClr val="009FDB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86834" y="2825393"/>
            <a:ext cx="3406501" cy="2941520"/>
          </a:xfrm>
        </p:spPr>
        <p:txBody>
          <a:bodyPr/>
          <a:lstStyle>
            <a:lvl1pPr>
              <a:spcAft>
                <a:spcPts val="1200"/>
              </a:spcAft>
              <a:defRPr sz="20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20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4394641" y="2825393"/>
            <a:ext cx="3406501" cy="2941520"/>
          </a:xfrm>
        </p:spPr>
        <p:txBody>
          <a:bodyPr/>
          <a:lstStyle>
            <a:lvl1pPr>
              <a:spcAft>
                <a:spcPts val="1200"/>
              </a:spcAft>
              <a:defRPr sz="20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20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8302451" y="2825393"/>
            <a:ext cx="3406501" cy="2941520"/>
          </a:xfrm>
        </p:spPr>
        <p:txBody>
          <a:bodyPr/>
          <a:lstStyle>
            <a:lvl1pPr>
              <a:spcAft>
                <a:spcPts val="1200"/>
              </a:spcAft>
              <a:defRPr sz="20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20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491067" y="1117982"/>
            <a:ext cx="11211984" cy="334227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1000"/>
              </a:spcAft>
              <a:buFontTx/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ATT Aleck Sans" panose="020B0503020203020204" pitchFamily="34" charset="0"/>
              </a:defRPr>
            </a:lvl1pPr>
            <a:lvl2pPr marL="0" indent="0">
              <a:lnSpc>
                <a:spcPct val="90000"/>
              </a:lnSpc>
              <a:spcAft>
                <a:spcPts val="1000"/>
              </a:spcAft>
              <a:buClr>
                <a:schemeClr val="accent5"/>
              </a:buClr>
              <a:buFontTx/>
              <a:buNone/>
              <a:defRPr sz="32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1000"/>
              </a:spcAft>
              <a:buClr>
                <a:schemeClr val="accent5"/>
              </a:buClr>
              <a:buFontTx/>
              <a:buNone/>
              <a:defRPr sz="32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1000"/>
              </a:spcAft>
              <a:buClr>
                <a:schemeClr val="accent5"/>
              </a:buClr>
              <a:buFontTx/>
              <a:buNone/>
              <a:defRPr sz="32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1000"/>
              </a:spcAft>
              <a:buClr>
                <a:schemeClr val="accent5"/>
              </a:buClr>
              <a:buFontTx/>
              <a:buNone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897856" y="5930900"/>
            <a:ext cx="9238685" cy="369888"/>
          </a:xfrm>
        </p:spPr>
        <p:txBody>
          <a:bodyPr anchor="b"/>
          <a:lstStyle>
            <a:lvl1pPr>
              <a:defRPr sz="1000" baseline="0">
                <a:latin typeface="ATT Aleck Cd" panose="020B0506020203020204" pitchFamily="34" charset="0"/>
                <a:cs typeface="ATT Aleck Cd" panose="020B0506020203020204" pitchFamily="34" charset="0"/>
              </a:defRPr>
            </a:lvl1pPr>
          </a:lstStyle>
          <a:p>
            <a:pPr lvl="0"/>
            <a:r>
              <a:rPr lang="en-US" dirty="0"/>
              <a:t>Click to insert source information, if needed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487491" y="1616197"/>
            <a:ext cx="3405845" cy="1096179"/>
          </a:xfrm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393056" y="1616197"/>
            <a:ext cx="3405845" cy="1096179"/>
          </a:xfrm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8297206" y="1616197"/>
            <a:ext cx="3405845" cy="1096179"/>
          </a:xfrm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0278086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9FDB"/>
                </a:solidFill>
              </a:rPr>
              <a:pPr/>
              <a:t>‹#›</a:t>
            </a:fld>
            <a:r>
              <a:rPr lang="en-US">
                <a:solidFill>
                  <a:srgbClr val="009FDB"/>
                </a:solidFill>
              </a:rPr>
              <a:t> </a:t>
            </a:r>
            <a:endParaRPr lang="en-US" dirty="0">
              <a:solidFill>
                <a:srgbClr val="009FDB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491067" y="1117982"/>
            <a:ext cx="11211984" cy="334227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1000"/>
              </a:spcAft>
              <a:buFontTx/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ATT Aleck Sans" panose="020B0503020203020204" pitchFamily="34" charset="0"/>
              </a:defRPr>
            </a:lvl1pPr>
            <a:lvl2pPr marL="0" indent="0">
              <a:lnSpc>
                <a:spcPct val="90000"/>
              </a:lnSpc>
              <a:spcAft>
                <a:spcPts val="1000"/>
              </a:spcAft>
              <a:buClr>
                <a:schemeClr val="accent5"/>
              </a:buClr>
              <a:buFontTx/>
              <a:buNone/>
              <a:defRPr sz="32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1000"/>
              </a:spcAft>
              <a:buClr>
                <a:schemeClr val="accent5"/>
              </a:buClr>
              <a:buFontTx/>
              <a:buNone/>
              <a:defRPr sz="32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1000"/>
              </a:spcAft>
              <a:buClr>
                <a:schemeClr val="accent5"/>
              </a:buClr>
              <a:buFontTx/>
              <a:buNone/>
              <a:defRPr sz="32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1000"/>
              </a:spcAft>
              <a:buClr>
                <a:schemeClr val="accent5"/>
              </a:buClr>
              <a:buFontTx/>
              <a:buNone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486834" y="3691981"/>
            <a:ext cx="2436787" cy="2085788"/>
          </a:xfrm>
        </p:spPr>
        <p:txBody>
          <a:bodyPr/>
          <a:lstStyle>
            <a:lvl1pPr>
              <a:spcAft>
                <a:spcPts val="1200"/>
              </a:spcAft>
              <a:defRPr sz="20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3413311" y="3691981"/>
            <a:ext cx="2436787" cy="2085788"/>
          </a:xfrm>
        </p:spPr>
        <p:txBody>
          <a:bodyPr/>
          <a:lstStyle>
            <a:lvl1pPr>
              <a:spcAft>
                <a:spcPts val="1200"/>
              </a:spcAft>
              <a:defRPr sz="20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17" hasCustomPrompt="1"/>
          </p:nvPr>
        </p:nvSpPr>
        <p:spPr>
          <a:xfrm>
            <a:off x="6339788" y="3691981"/>
            <a:ext cx="2436787" cy="2085788"/>
          </a:xfrm>
        </p:spPr>
        <p:txBody>
          <a:bodyPr/>
          <a:lstStyle>
            <a:lvl1pPr>
              <a:spcAft>
                <a:spcPts val="1200"/>
              </a:spcAft>
              <a:defRPr sz="20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8" hasCustomPrompt="1"/>
          </p:nvPr>
        </p:nvSpPr>
        <p:spPr>
          <a:xfrm>
            <a:off x="9266264" y="3691981"/>
            <a:ext cx="2436787" cy="2085788"/>
          </a:xfrm>
        </p:spPr>
        <p:txBody>
          <a:bodyPr/>
          <a:lstStyle>
            <a:lvl1pPr>
              <a:spcAft>
                <a:spcPts val="1200"/>
              </a:spcAft>
              <a:defRPr sz="20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897856" y="5930900"/>
            <a:ext cx="9238685" cy="369888"/>
          </a:xfrm>
        </p:spPr>
        <p:txBody>
          <a:bodyPr anchor="b"/>
          <a:lstStyle>
            <a:lvl1pPr>
              <a:defRPr sz="1000" baseline="0">
                <a:latin typeface="ATT Aleck Cd" panose="020B0506020203020204" pitchFamily="34" charset="0"/>
                <a:cs typeface="ATT Aleck Cd" panose="020B0506020203020204" pitchFamily="34" charset="0"/>
              </a:defRPr>
            </a:lvl1pPr>
          </a:lstStyle>
          <a:p>
            <a:pPr lvl="0"/>
            <a:r>
              <a:rPr lang="en-US" dirty="0"/>
              <a:t>Click to insert source information, if needed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487492" y="1616197"/>
            <a:ext cx="2436129" cy="1962767"/>
          </a:xfrm>
        </p:spPr>
        <p:txBody>
          <a:bodyPr anchor="b"/>
          <a:lstStyle>
            <a:lvl1pPr>
              <a:defRPr sz="4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3418968" y="1616197"/>
            <a:ext cx="2436129" cy="1962767"/>
          </a:xfrm>
        </p:spPr>
        <p:txBody>
          <a:bodyPr anchor="b"/>
          <a:lstStyle>
            <a:lvl1pPr>
              <a:defRPr sz="4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6339789" y="1616197"/>
            <a:ext cx="2436129" cy="1962767"/>
          </a:xfrm>
        </p:spPr>
        <p:txBody>
          <a:bodyPr anchor="b"/>
          <a:lstStyle>
            <a:lvl1pPr>
              <a:defRPr sz="4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9260111" y="1616197"/>
            <a:ext cx="2436129" cy="1962767"/>
          </a:xfrm>
        </p:spPr>
        <p:txBody>
          <a:bodyPr anchor="b"/>
          <a:lstStyle>
            <a:lvl1pPr>
              <a:defRPr sz="4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7048374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9FDB"/>
                </a:solidFill>
              </a:rPr>
              <a:pPr/>
              <a:t>‹#›</a:t>
            </a:fld>
            <a:r>
              <a:rPr lang="en-US">
                <a:solidFill>
                  <a:srgbClr val="009FDB"/>
                </a:solidFill>
              </a:rPr>
              <a:t> </a:t>
            </a:r>
            <a:endParaRPr lang="en-US" dirty="0">
              <a:solidFill>
                <a:srgbClr val="009FD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897856" y="5930900"/>
            <a:ext cx="9238685" cy="369888"/>
          </a:xfrm>
        </p:spPr>
        <p:txBody>
          <a:bodyPr anchor="b"/>
          <a:lstStyle>
            <a:lvl1pPr>
              <a:defRPr sz="1000" baseline="0">
                <a:latin typeface="ATT Aleck Cd" panose="020B0506020203020204" pitchFamily="34" charset="0"/>
                <a:cs typeface="ATT Aleck Cd" panose="020B0506020203020204" pitchFamily="34" charset="0"/>
              </a:defRPr>
            </a:lvl1pPr>
          </a:lstStyle>
          <a:p>
            <a:pPr lvl="0"/>
            <a:r>
              <a:rPr lang="en-US" dirty="0"/>
              <a:t>Click to insert source information, if needed</a:t>
            </a:r>
          </a:p>
        </p:txBody>
      </p:sp>
    </p:spTree>
    <p:extLst>
      <p:ext uri="{BB962C8B-B14F-4D97-AF65-F5344CB8AC3E}">
        <p14:creationId xmlns:p14="http://schemas.microsoft.com/office/powerpoint/2010/main" val="12054561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9FDB"/>
                </a:solidFill>
              </a:rPr>
              <a:pPr/>
              <a:t>‹#›</a:t>
            </a:fld>
            <a:r>
              <a:rPr lang="en-US">
                <a:solidFill>
                  <a:srgbClr val="009FDB"/>
                </a:solidFill>
              </a:rPr>
              <a:t> </a:t>
            </a:r>
            <a:endParaRPr lang="en-US" dirty="0">
              <a:solidFill>
                <a:srgbClr val="009FDB"/>
              </a:solidFill>
            </a:endParaRP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897856" y="5930900"/>
            <a:ext cx="9238685" cy="369888"/>
          </a:xfrm>
        </p:spPr>
        <p:txBody>
          <a:bodyPr anchor="b"/>
          <a:lstStyle>
            <a:lvl1pPr>
              <a:defRPr sz="1000" baseline="0">
                <a:latin typeface="ATT Aleck Cd" panose="020B0506020203020204" pitchFamily="34" charset="0"/>
                <a:cs typeface="ATT Aleck Cd" panose="020B0506020203020204" pitchFamily="34" charset="0"/>
              </a:defRPr>
            </a:lvl1pPr>
          </a:lstStyle>
          <a:p>
            <a:pPr lvl="0"/>
            <a:r>
              <a:rPr lang="en-US" dirty="0"/>
              <a:t>Click to insert source information, if needed</a:t>
            </a:r>
          </a:p>
        </p:txBody>
      </p:sp>
    </p:spTree>
    <p:extLst>
      <p:ext uri="{BB962C8B-B14F-4D97-AF65-F5344CB8AC3E}">
        <p14:creationId xmlns:p14="http://schemas.microsoft.com/office/powerpoint/2010/main" val="6319983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alpha val="40000"/>
                </a:schemeClr>
              </a:gs>
              <a:gs pos="33000">
                <a:schemeClr val="bg2"/>
              </a:gs>
              <a:gs pos="74000">
                <a:schemeClr val="bg2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47179" y="3016250"/>
            <a:ext cx="12688476" cy="4269846"/>
            <a:chOff x="-247115" y="3016250"/>
            <a:chExt cx="12685172" cy="4269846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-247115" y="3016250"/>
              <a:ext cx="12685172" cy="4269846"/>
              <a:chOff x="-667808" y="2944494"/>
              <a:chExt cx="13526558" cy="4553058"/>
            </a:xfrm>
          </p:grpSpPr>
          <p:sp>
            <p:nvSpPr>
              <p:cNvPr id="27" name="Freeform 35"/>
              <p:cNvSpPr>
                <a:spLocks noEditPoints="1"/>
              </p:cNvSpPr>
              <p:nvPr userDrawn="1"/>
            </p:nvSpPr>
            <p:spPr bwMode="auto">
              <a:xfrm>
                <a:off x="-667808" y="3516299"/>
                <a:ext cx="13526558" cy="3460780"/>
              </a:xfrm>
              <a:custGeom>
                <a:avLst/>
                <a:gdLst>
                  <a:gd name="T0" fmla="*/ 1054 w 4013"/>
                  <a:gd name="T1" fmla="*/ 854 h 1024"/>
                  <a:gd name="T2" fmla="*/ 1015 w 4013"/>
                  <a:gd name="T3" fmla="*/ 636 h 1024"/>
                  <a:gd name="T4" fmla="*/ 1066 w 4013"/>
                  <a:gd name="T5" fmla="*/ 392 h 1024"/>
                  <a:gd name="T6" fmla="*/ 1205 w 4013"/>
                  <a:gd name="T7" fmla="*/ 578 h 1024"/>
                  <a:gd name="T8" fmla="*/ 1301 w 4013"/>
                  <a:gd name="T9" fmla="*/ 1016 h 1024"/>
                  <a:gd name="T10" fmla="*/ 1411 w 4013"/>
                  <a:gd name="T11" fmla="*/ 1019 h 1024"/>
                  <a:gd name="T12" fmla="*/ 1410 w 4013"/>
                  <a:gd name="T13" fmla="*/ 323 h 1024"/>
                  <a:gd name="T14" fmla="*/ 1502 w 4013"/>
                  <a:gd name="T15" fmla="*/ 682 h 1024"/>
                  <a:gd name="T16" fmla="*/ 1638 w 4013"/>
                  <a:gd name="T17" fmla="*/ 171 h 1024"/>
                  <a:gd name="T18" fmla="*/ 1780 w 4013"/>
                  <a:gd name="T19" fmla="*/ 682 h 1024"/>
                  <a:gd name="T20" fmla="*/ 1870 w 4013"/>
                  <a:gd name="T21" fmla="*/ 690 h 1024"/>
                  <a:gd name="T22" fmla="*/ 1912 w 4013"/>
                  <a:gd name="T23" fmla="*/ 32 h 1024"/>
                  <a:gd name="T24" fmla="*/ 2097 w 4013"/>
                  <a:gd name="T25" fmla="*/ 109 h 1024"/>
                  <a:gd name="T26" fmla="*/ 2143 w 4013"/>
                  <a:gd name="T27" fmla="*/ 921 h 1024"/>
                  <a:gd name="T28" fmla="*/ 2249 w 4013"/>
                  <a:gd name="T29" fmla="*/ 291 h 1024"/>
                  <a:gd name="T30" fmla="*/ 2290 w 4013"/>
                  <a:gd name="T31" fmla="*/ 284 h 1024"/>
                  <a:gd name="T32" fmla="*/ 2314 w 4013"/>
                  <a:gd name="T33" fmla="*/ 234 h 1024"/>
                  <a:gd name="T34" fmla="*/ 2353 w 4013"/>
                  <a:gd name="T35" fmla="*/ 234 h 1024"/>
                  <a:gd name="T36" fmla="*/ 2379 w 4013"/>
                  <a:gd name="T37" fmla="*/ 283 h 1024"/>
                  <a:gd name="T38" fmla="*/ 2420 w 4013"/>
                  <a:gd name="T39" fmla="*/ 291 h 1024"/>
                  <a:gd name="T40" fmla="*/ 2435 w 4013"/>
                  <a:gd name="T41" fmla="*/ 1017 h 1024"/>
                  <a:gd name="T42" fmla="*/ 2534 w 4013"/>
                  <a:gd name="T43" fmla="*/ 454 h 1024"/>
                  <a:gd name="T44" fmla="*/ 2786 w 4013"/>
                  <a:gd name="T45" fmla="*/ 358 h 1024"/>
                  <a:gd name="T46" fmla="*/ 2855 w 4013"/>
                  <a:gd name="T47" fmla="*/ 217 h 1024"/>
                  <a:gd name="T48" fmla="*/ 3017 w 4013"/>
                  <a:gd name="T49" fmla="*/ 353 h 1024"/>
                  <a:gd name="T50" fmla="*/ 3065 w 4013"/>
                  <a:gd name="T51" fmla="*/ 536 h 1024"/>
                  <a:gd name="T52" fmla="*/ 3219 w 4013"/>
                  <a:gd name="T53" fmla="*/ 906 h 1024"/>
                  <a:gd name="T54" fmla="*/ 3297 w 4013"/>
                  <a:gd name="T55" fmla="*/ 784 h 1024"/>
                  <a:gd name="T56" fmla="*/ 3314 w 4013"/>
                  <a:gd name="T57" fmla="*/ 790 h 1024"/>
                  <a:gd name="T58" fmla="*/ 3315 w 4013"/>
                  <a:gd name="T59" fmla="*/ 784 h 1024"/>
                  <a:gd name="T60" fmla="*/ 3487 w 4013"/>
                  <a:gd name="T61" fmla="*/ 729 h 1024"/>
                  <a:gd name="T62" fmla="*/ 3713 w 4013"/>
                  <a:gd name="T63" fmla="*/ 1016 h 1024"/>
                  <a:gd name="T64" fmla="*/ 3817 w 4013"/>
                  <a:gd name="T65" fmla="*/ 845 h 1024"/>
                  <a:gd name="T66" fmla="*/ 3989 w 4013"/>
                  <a:gd name="T67" fmla="*/ 905 h 1024"/>
                  <a:gd name="T68" fmla="*/ 3881 w 4013"/>
                  <a:gd name="T69" fmla="*/ 863 h 1024"/>
                  <a:gd name="T70" fmla="*/ 3713 w 4013"/>
                  <a:gd name="T71" fmla="*/ 746 h 1024"/>
                  <a:gd name="T72" fmla="*/ 3315 w 4013"/>
                  <a:gd name="T73" fmla="*/ 458 h 1024"/>
                  <a:gd name="T74" fmla="*/ 3064 w 4013"/>
                  <a:gd name="T75" fmla="*/ 530 h 1024"/>
                  <a:gd name="T76" fmla="*/ 3010 w 4013"/>
                  <a:gd name="T77" fmla="*/ 210 h 1024"/>
                  <a:gd name="T78" fmla="*/ 2691 w 4013"/>
                  <a:gd name="T79" fmla="*/ 317 h 1024"/>
                  <a:gd name="T80" fmla="*/ 2435 w 4013"/>
                  <a:gd name="T81" fmla="*/ 509 h 1024"/>
                  <a:gd name="T82" fmla="*/ 2407 w 4013"/>
                  <a:gd name="T83" fmla="*/ 234 h 1024"/>
                  <a:gd name="T84" fmla="*/ 2380 w 4013"/>
                  <a:gd name="T85" fmla="*/ 258 h 1024"/>
                  <a:gd name="T86" fmla="*/ 2354 w 4013"/>
                  <a:gd name="T87" fmla="*/ 176 h 1024"/>
                  <a:gd name="T88" fmla="*/ 2308 w 4013"/>
                  <a:gd name="T89" fmla="*/ 231 h 1024"/>
                  <a:gd name="T90" fmla="*/ 2284 w 4013"/>
                  <a:gd name="T91" fmla="*/ 278 h 1024"/>
                  <a:gd name="T92" fmla="*/ 2246 w 4013"/>
                  <a:gd name="T93" fmla="*/ 286 h 1024"/>
                  <a:gd name="T94" fmla="*/ 2138 w 4013"/>
                  <a:gd name="T95" fmla="*/ 137 h 1024"/>
                  <a:gd name="T96" fmla="*/ 2093 w 4013"/>
                  <a:gd name="T97" fmla="*/ 5 h 1024"/>
                  <a:gd name="T98" fmla="*/ 1892 w 4013"/>
                  <a:gd name="T99" fmla="*/ 108 h 1024"/>
                  <a:gd name="T100" fmla="*/ 1780 w 4013"/>
                  <a:gd name="T101" fmla="*/ 676 h 1024"/>
                  <a:gd name="T102" fmla="*/ 1502 w 4013"/>
                  <a:gd name="T103" fmla="*/ 676 h 1024"/>
                  <a:gd name="T104" fmla="*/ 1407 w 4013"/>
                  <a:gd name="T105" fmla="*/ 183 h 1024"/>
                  <a:gd name="T106" fmla="*/ 1187 w 4013"/>
                  <a:gd name="T107" fmla="*/ 554 h 1024"/>
                  <a:gd name="T108" fmla="*/ 1009 w 4013"/>
                  <a:gd name="T109" fmla="*/ 469 h 1024"/>
                  <a:gd name="T110" fmla="*/ 805 w 4013"/>
                  <a:gd name="T111" fmla="*/ 650 h 1024"/>
                  <a:gd name="T112" fmla="*/ 372 w 4013"/>
                  <a:gd name="T113" fmla="*/ 701 h 1024"/>
                  <a:gd name="T114" fmla="*/ 3 w 4013"/>
                  <a:gd name="T115" fmla="*/ 1020 h 1024"/>
                  <a:gd name="T116" fmla="*/ 275 w 4013"/>
                  <a:gd name="T117" fmla="*/ 761 h 1024"/>
                  <a:gd name="T118" fmla="*/ 472 w 4013"/>
                  <a:gd name="T119" fmla="*/ 683 h 1024"/>
                  <a:gd name="T120" fmla="*/ 722 w 4013"/>
                  <a:gd name="T121" fmla="*/ 1020 h 1024"/>
                  <a:gd name="T122" fmla="*/ 808 w 4013"/>
                  <a:gd name="T123" fmla="*/ 1021 h 1024"/>
                  <a:gd name="T124" fmla="*/ 883 w 4013"/>
                  <a:gd name="T125" fmla="*/ 830 h 1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013" h="1024">
                    <a:moveTo>
                      <a:pt x="876" y="832"/>
                    </a:moveTo>
                    <a:cubicBezTo>
                      <a:pt x="877" y="834"/>
                      <a:pt x="877" y="834"/>
                      <a:pt x="877" y="834"/>
                    </a:cubicBezTo>
                    <a:cubicBezTo>
                      <a:pt x="877" y="1016"/>
                      <a:pt x="877" y="1016"/>
                      <a:pt x="877" y="1016"/>
                    </a:cubicBezTo>
                    <a:cubicBezTo>
                      <a:pt x="877" y="1018"/>
                      <a:pt x="878" y="1019"/>
                      <a:pt x="880" y="1019"/>
                    </a:cubicBezTo>
                    <a:cubicBezTo>
                      <a:pt x="882" y="1019"/>
                      <a:pt x="883" y="1018"/>
                      <a:pt x="883" y="1016"/>
                    </a:cubicBezTo>
                    <a:cubicBezTo>
                      <a:pt x="883" y="836"/>
                      <a:pt x="883" y="836"/>
                      <a:pt x="883" y="836"/>
                    </a:cubicBezTo>
                    <a:cubicBezTo>
                      <a:pt x="1037" y="836"/>
                      <a:pt x="1037" y="836"/>
                      <a:pt x="1037" y="836"/>
                    </a:cubicBezTo>
                    <a:cubicBezTo>
                      <a:pt x="1047" y="836"/>
                      <a:pt x="1054" y="844"/>
                      <a:pt x="1054" y="854"/>
                    </a:cubicBezTo>
                    <a:cubicBezTo>
                      <a:pt x="1054" y="1017"/>
                      <a:pt x="1054" y="1017"/>
                      <a:pt x="1054" y="1017"/>
                    </a:cubicBezTo>
                    <a:cubicBezTo>
                      <a:pt x="1054" y="1019"/>
                      <a:pt x="1056" y="1020"/>
                      <a:pt x="1058" y="1020"/>
                    </a:cubicBezTo>
                    <a:cubicBezTo>
                      <a:pt x="1059" y="1020"/>
                      <a:pt x="1061" y="1019"/>
                      <a:pt x="1061" y="1017"/>
                    </a:cubicBezTo>
                    <a:cubicBezTo>
                      <a:pt x="1061" y="854"/>
                      <a:pt x="1061" y="854"/>
                      <a:pt x="1061" y="854"/>
                    </a:cubicBezTo>
                    <a:cubicBezTo>
                      <a:pt x="1061" y="841"/>
                      <a:pt x="1050" y="830"/>
                      <a:pt x="1037" y="830"/>
                    </a:cubicBezTo>
                    <a:cubicBezTo>
                      <a:pt x="1015" y="830"/>
                      <a:pt x="1015" y="830"/>
                      <a:pt x="1015" y="830"/>
                    </a:cubicBezTo>
                    <a:cubicBezTo>
                      <a:pt x="1015" y="636"/>
                      <a:pt x="1015" y="636"/>
                      <a:pt x="1015" y="636"/>
                    </a:cubicBezTo>
                    <a:cubicBezTo>
                      <a:pt x="1015" y="636"/>
                      <a:pt x="1015" y="636"/>
                      <a:pt x="1015" y="636"/>
                    </a:cubicBezTo>
                    <a:cubicBezTo>
                      <a:pt x="1015" y="469"/>
                      <a:pt x="1015" y="469"/>
                      <a:pt x="1015" y="469"/>
                    </a:cubicBezTo>
                    <a:cubicBezTo>
                      <a:pt x="1015" y="459"/>
                      <a:pt x="1023" y="451"/>
                      <a:pt x="1033" y="451"/>
                    </a:cubicBezTo>
                    <a:cubicBezTo>
                      <a:pt x="1042" y="451"/>
                      <a:pt x="1042" y="451"/>
                      <a:pt x="1042" y="451"/>
                    </a:cubicBezTo>
                    <a:cubicBezTo>
                      <a:pt x="1042" y="528"/>
                      <a:pt x="1042" y="528"/>
                      <a:pt x="1042" y="528"/>
                    </a:cubicBezTo>
                    <a:cubicBezTo>
                      <a:pt x="1042" y="530"/>
                      <a:pt x="1043" y="531"/>
                      <a:pt x="1045" y="531"/>
                    </a:cubicBezTo>
                    <a:cubicBezTo>
                      <a:pt x="1047" y="531"/>
                      <a:pt x="1048" y="530"/>
                      <a:pt x="1048" y="528"/>
                    </a:cubicBezTo>
                    <a:cubicBezTo>
                      <a:pt x="1048" y="409"/>
                      <a:pt x="1048" y="409"/>
                      <a:pt x="1048" y="409"/>
                    </a:cubicBezTo>
                    <a:cubicBezTo>
                      <a:pt x="1048" y="400"/>
                      <a:pt x="1056" y="392"/>
                      <a:pt x="1066" y="392"/>
                    </a:cubicBezTo>
                    <a:cubicBezTo>
                      <a:pt x="1131" y="392"/>
                      <a:pt x="1131" y="392"/>
                      <a:pt x="1131" y="392"/>
                    </a:cubicBezTo>
                    <a:cubicBezTo>
                      <a:pt x="1141" y="392"/>
                      <a:pt x="1149" y="400"/>
                      <a:pt x="1149" y="409"/>
                    </a:cubicBezTo>
                    <a:cubicBezTo>
                      <a:pt x="1149" y="608"/>
                      <a:pt x="1149" y="608"/>
                      <a:pt x="1149" y="608"/>
                    </a:cubicBezTo>
                    <a:cubicBezTo>
                      <a:pt x="1149" y="610"/>
                      <a:pt x="1150" y="612"/>
                      <a:pt x="1152" y="612"/>
                    </a:cubicBezTo>
                    <a:cubicBezTo>
                      <a:pt x="1153" y="612"/>
                      <a:pt x="1155" y="610"/>
                      <a:pt x="1155" y="608"/>
                    </a:cubicBezTo>
                    <a:cubicBezTo>
                      <a:pt x="1155" y="560"/>
                      <a:pt x="1155" y="560"/>
                      <a:pt x="1155" y="560"/>
                    </a:cubicBezTo>
                    <a:cubicBezTo>
                      <a:pt x="1187" y="560"/>
                      <a:pt x="1187" y="560"/>
                      <a:pt x="1187" y="560"/>
                    </a:cubicBezTo>
                    <a:cubicBezTo>
                      <a:pt x="1197" y="560"/>
                      <a:pt x="1205" y="568"/>
                      <a:pt x="1205" y="578"/>
                    </a:cubicBezTo>
                    <a:cubicBezTo>
                      <a:pt x="1205" y="1019"/>
                      <a:pt x="1205" y="1019"/>
                      <a:pt x="1205" y="1019"/>
                    </a:cubicBezTo>
                    <a:cubicBezTo>
                      <a:pt x="1205" y="1021"/>
                      <a:pt x="1206" y="1022"/>
                      <a:pt x="1208" y="1022"/>
                    </a:cubicBezTo>
                    <a:cubicBezTo>
                      <a:pt x="1210" y="1022"/>
                      <a:pt x="1211" y="1021"/>
                      <a:pt x="1211" y="1019"/>
                    </a:cubicBezTo>
                    <a:cubicBezTo>
                      <a:pt x="1211" y="682"/>
                      <a:pt x="1211" y="682"/>
                      <a:pt x="1211" y="682"/>
                    </a:cubicBezTo>
                    <a:cubicBezTo>
                      <a:pt x="1319" y="682"/>
                      <a:pt x="1319" y="682"/>
                      <a:pt x="1319" y="682"/>
                    </a:cubicBezTo>
                    <a:cubicBezTo>
                      <a:pt x="1319" y="808"/>
                      <a:pt x="1319" y="808"/>
                      <a:pt x="1319" y="808"/>
                    </a:cubicBezTo>
                    <a:cubicBezTo>
                      <a:pt x="1309" y="811"/>
                      <a:pt x="1301" y="820"/>
                      <a:pt x="1301" y="831"/>
                    </a:cubicBezTo>
                    <a:cubicBezTo>
                      <a:pt x="1301" y="1016"/>
                      <a:pt x="1301" y="1016"/>
                      <a:pt x="1301" y="1016"/>
                    </a:cubicBezTo>
                    <a:cubicBezTo>
                      <a:pt x="1301" y="1018"/>
                      <a:pt x="1303" y="1019"/>
                      <a:pt x="1304" y="1019"/>
                    </a:cubicBezTo>
                    <a:cubicBezTo>
                      <a:pt x="1306" y="1019"/>
                      <a:pt x="1308" y="1018"/>
                      <a:pt x="1308" y="1016"/>
                    </a:cubicBezTo>
                    <a:cubicBezTo>
                      <a:pt x="1308" y="831"/>
                      <a:pt x="1308" y="831"/>
                      <a:pt x="1308" y="831"/>
                    </a:cubicBezTo>
                    <a:cubicBezTo>
                      <a:pt x="1308" y="822"/>
                      <a:pt x="1316" y="814"/>
                      <a:pt x="1325" y="814"/>
                    </a:cubicBezTo>
                    <a:cubicBezTo>
                      <a:pt x="1390" y="814"/>
                      <a:pt x="1390" y="814"/>
                      <a:pt x="1390" y="814"/>
                    </a:cubicBezTo>
                    <a:cubicBezTo>
                      <a:pt x="1400" y="814"/>
                      <a:pt x="1408" y="822"/>
                      <a:pt x="1408" y="831"/>
                    </a:cubicBezTo>
                    <a:cubicBezTo>
                      <a:pt x="1408" y="1016"/>
                      <a:pt x="1408" y="1016"/>
                      <a:pt x="1408" y="1016"/>
                    </a:cubicBezTo>
                    <a:cubicBezTo>
                      <a:pt x="1408" y="1018"/>
                      <a:pt x="1409" y="1019"/>
                      <a:pt x="1411" y="1019"/>
                    </a:cubicBezTo>
                    <a:cubicBezTo>
                      <a:pt x="1413" y="1019"/>
                      <a:pt x="1414" y="1018"/>
                      <a:pt x="1414" y="1016"/>
                    </a:cubicBezTo>
                    <a:cubicBezTo>
                      <a:pt x="1414" y="831"/>
                      <a:pt x="1414" y="831"/>
                      <a:pt x="1414" y="831"/>
                    </a:cubicBezTo>
                    <a:cubicBezTo>
                      <a:pt x="1414" y="818"/>
                      <a:pt x="1403" y="807"/>
                      <a:pt x="1390" y="807"/>
                    </a:cubicBezTo>
                    <a:cubicBezTo>
                      <a:pt x="1326" y="807"/>
                      <a:pt x="1326" y="807"/>
                      <a:pt x="1326" y="807"/>
                    </a:cubicBezTo>
                    <a:cubicBezTo>
                      <a:pt x="1326" y="486"/>
                      <a:pt x="1326" y="486"/>
                      <a:pt x="1326" y="486"/>
                    </a:cubicBezTo>
                    <a:cubicBezTo>
                      <a:pt x="1326" y="479"/>
                      <a:pt x="1328" y="469"/>
                      <a:pt x="1332" y="464"/>
                    </a:cubicBezTo>
                    <a:cubicBezTo>
                      <a:pt x="1407" y="326"/>
                      <a:pt x="1407" y="326"/>
                      <a:pt x="1407" y="326"/>
                    </a:cubicBezTo>
                    <a:cubicBezTo>
                      <a:pt x="1408" y="324"/>
                      <a:pt x="1409" y="323"/>
                      <a:pt x="1410" y="323"/>
                    </a:cubicBezTo>
                    <a:cubicBezTo>
                      <a:pt x="1411" y="323"/>
                      <a:pt x="1412" y="324"/>
                      <a:pt x="1413" y="326"/>
                    </a:cubicBezTo>
                    <a:cubicBezTo>
                      <a:pt x="1490" y="464"/>
                      <a:pt x="1490" y="464"/>
                      <a:pt x="1490" y="464"/>
                    </a:cubicBezTo>
                    <a:cubicBezTo>
                      <a:pt x="1493" y="469"/>
                      <a:pt x="1495" y="479"/>
                      <a:pt x="1495" y="486"/>
                    </a:cubicBezTo>
                    <a:cubicBezTo>
                      <a:pt x="1495" y="1016"/>
                      <a:pt x="1495" y="1016"/>
                      <a:pt x="1495" y="1016"/>
                    </a:cubicBezTo>
                    <a:cubicBezTo>
                      <a:pt x="1495" y="1018"/>
                      <a:pt x="1497" y="1019"/>
                      <a:pt x="1499" y="1019"/>
                    </a:cubicBezTo>
                    <a:cubicBezTo>
                      <a:pt x="1500" y="1019"/>
                      <a:pt x="1502" y="1018"/>
                      <a:pt x="1502" y="1016"/>
                    </a:cubicBezTo>
                    <a:cubicBezTo>
                      <a:pt x="1502" y="682"/>
                      <a:pt x="1502" y="682"/>
                      <a:pt x="1502" y="682"/>
                    </a:cubicBezTo>
                    <a:cubicBezTo>
                      <a:pt x="1502" y="682"/>
                      <a:pt x="1502" y="682"/>
                      <a:pt x="1502" y="682"/>
                    </a:cubicBezTo>
                    <a:cubicBezTo>
                      <a:pt x="1598" y="682"/>
                      <a:pt x="1598" y="682"/>
                      <a:pt x="1598" y="682"/>
                    </a:cubicBezTo>
                    <a:cubicBezTo>
                      <a:pt x="1598" y="1017"/>
                      <a:pt x="1598" y="1017"/>
                      <a:pt x="1598" y="1017"/>
                    </a:cubicBezTo>
                    <a:cubicBezTo>
                      <a:pt x="1598" y="1018"/>
                      <a:pt x="1599" y="1020"/>
                      <a:pt x="1601" y="1020"/>
                    </a:cubicBezTo>
                    <a:cubicBezTo>
                      <a:pt x="1603" y="1020"/>
                      <a:pt x="1604" y="1018"/>
                      <a:pt x="1604" y="1017"/>
                    </a:cubicBezTo>
                    <a:cubicBezTo>
                      <a:pt x="1604" y="361"/>
                      <a:pt x="1604" y="361"/>
                      <a:pt x="1604" y="361"/>
                    </a:cubicBezTo>
                    <a:cubicBezTo>
                      <a:pt x="1602" y="360"/>
                      <a:pt x="1602" y="360"/>
                      <a:pt x="1602" y="360"/>
                    </a:cubicBezTo>
                    <a:cubicBezTo>
                      <a:pt x="1564" y="345"/>
                      <a:pt x="1540" y="310"/>
                      <a:pt x="1540" y="269"/>
                    </a:cubicBezTo>
                    <a:cubicBezTo>
                      <a:pt x="1540" y="215"/>
                      <a:pt x="1584" y="171"/>
                      <a:pt x="1638" y="171"/>
                    </a:cubicBezTo>
                    <a:cubicBezTo>
                      <a:pt x="1692" y="171"/>
                      <a:pt x="1736" y="215"/>
                      <a:pt x="1736" y="269"/>
                    </a:cubicBezTo>
                    <a:cubicBezTo>
                      <a:pt x="1736" y="309"/>
                      <a:pt x="1713" y="345"/>
                      <a:pt x="1676" y="360"/>
                    </a:cubicBezTo>
                    <a:cubicBezTo>
                      <a:pt x="1674" y="361"/>
                      <a:pt x="1674" y="361"/>
                      <a:pt x="1674" y="361"/>
                    </a:cubicBezTo>
                    <a:cubicBezTo>
                      <a:pt x="1674" y="1017"/>
                      <a:pt x="1674" y="1017"/>
                      <a:pt x="1674" y="1017"/>
                    </a:cubicBezTo>
                    <a:cubicBezTo>
                      <a:pt x="1674" y="1018"/>
                      <a:pt x="1675" y="1020"/>
                      <a:pt x="1677" y="1020"/>
                    </a:cubicBezTo>
                    <a:cubicBezTo>
                      <a:pt x="1679" y="1020"/>
                      <a:pt x="1680" y="1018"/>
                      <a:pt x="1680" y="1017"/>
                    </a:cubicBezTo>
                    <a:cubicBezTo>
                      <a:pt x="1680" y="682"/>
                      <a:pt x="1680" y="682"/>
                      <a:pt x="1680" y="682"/>
                    </a:cubicBezTo>
                    <a:cubicBezTo>
                      <a:pt x="1780" y="682"/>
                      <a:pt x="1780" y="682"/>
                      <a:pt x="1780" y="682"/>
                    </a:cubicBezTo>
                    <a:cubicBezTo>
                      <a:pt x="1780" y="1021"/>
                      <a:pt x="1780" y="1021"/>
                      <a:pt x="1780" y="1021"/>
                    </a:cubicBezTo>
                    <a:cubicBezTo>
                      <a:pt x="1780" y="1023"/>
                      <a:pt x="1781" y="1024"/>
                      <a:pt x="1783" y="1024"/>
                    </a:cubicBezTo>
                    <a:cubicBezTo>
                      <a:pt x="1785" y="1024"/>
                      <a:pt x="1786" y="1023"/>
                      <a:pt x="1786" y="1021"/>
                    </a:cubicBezTo>
                    <a:cubicBezTo>
                      <a:pt x="1786" y="562"/>
                      <a:pt x="1786" y="562"/>
                      <a:pt x="1786" y="562"/>
                    </a:cubicBezTo>
                    <a:cubicBezTo>
                      <a:pt x="1786" y="553"/>
                      <a:pt x="1794" y="545"/>
                      <a:pt x="1804" y="545"/>
                    </a:cubicBezTo>
                    <a:cubicBezTo>
                      <a:pt x="1867" y="545"/>
                      <a:pt x="1867" y="545"/>
                      <a:pt x="1867" y="545"/>
                    </a:cubicBezTo>
                    <a:cubicBezTo>
                      <a:pt x="1867" y="687"/>
                      <a:pt x="1867" y="687"/>
                      <a:pt x="1867" y="687"/>
                    </a:cubicBezTo>
                    <a:cubicBezTo>
                      <a:pt x="1867" y="689"/>
                      <a:pt x="1868" y="690"/>
                      <a:pt x="1870" y="690"/>
                    </a:cubicBezTo>
                    <a:cubicBezTo>
                      <a:pt x="1872" y="690"/>
                      <a:pt x="1873" y="689"/>
                      <a:pt x="1873" y="687"/>
                    </a:cubicBezTo>
                    <a:cubicBezTo>
                      <a:pt x="1873" y="144"/>
                      <a:pt x="1873" y="144"/>
                      <a:pt x="1873" y="144"/>
                    </a:cubicBezTo>
                    <a:cubicBezTo>
                      <a:pt x="1888" y="144"/>
                      <a:pt x="1888" y="144"/>
                      <a:pt x="1888" y="144"/>
                    </a:cubicBezTo>
                    <a:cubicBezTo>
                      <a:pt x="1891" y="144"/>
                      <a:pt x="1893" y="141"/>
                      <a:pt x="1893" y="139"/>
                    </a:cubicBezTo>
                    <a:cubicBezTo>
                      <a:pt x="1893" y="114"/>
                      <a:pt x="1893" y="114"/>
                      <a:pt x="1893" y="114"/>
                    </a:cubicBezTo>
                    <a:cubicBezTo>
                      <a:pt x="1907" y="114"/>
                      <a:pt x="1907" y="114"/>
                      <a:pt x="1907" y="114"/>
                    </a:cubicBezTo>
                    <a:cubicBezTo>
                      <a:pt x="1910" y="114"/>
                      <a:pt x="1912" y="112"/>
                      <a:pt x="1912" y="109"/>
                    </a:cubicBezTo>
                    <a:cubicBezTo>
                      <a:pt x="1912" y="32"/>
                      <a:pt x="1912" y="32"/>
                      <a:pt x="1912" y="32"/>
                    </a:cubicBezTo>
                    <a:cubicBezTo>
                      <a:pt x="1918" y="32"/>
                      <a:pt x="1918" y="32"/>
                      <a:pt x="1918" y="32"/>
                    </a:cubicBezTo>
                    <a:cubicBezTo>
                      <a:pt x="1921" y="32"/>
                      <a:pt x="1923" y="30"/>
                      <a:pt x="1923" y="27"/>
                    </a:cubicBezTo>
                    <a:cubicBezTo>
                      <a:pt x="1923" y="6"/>
                      <a:pt x="1923" y="6"/>
                      <a:pt x="1923" y="6"/>
                    </a:cubicBezTo>
                    <a:cubicBezTo>
                      <a:pt x="2086" y="6"/>
                      <a:pt x="2086" y="6"/>
                      <a:pt x="2086" y="6"/>
                    </a:cubicBezTo>
                    <a:cubicBezTo>
                      <a:pt x="2086" y="27"/>
                      <a:pt x="2086" y="27"/>
                      <a:pt x="2086" y="27"/>
                    </a:cubicBezTo>
                    <a:cubicBezTo>
                      <a:pt x="2086" y="30"/>
                      <a:pt x="2089" y="32"/>
                      <a:pt x="2092" y="32"/>
                    </a:cubicBezTo>
                    <a:cubicBezTo>
                      <a:pt x="2097" y="32"/>
                      <a:pt x="2097" y="32"/>
                      <a:pt x="2097" y="32"/>
                    </a:cubicBezTo>
                    <a:cubicBezTo>
                      <a:pt x="2097" y="109"/>
                      <a:pt x="2097" y="109"/>
                      <a:pt x="2097" y="109"/>
                    </a:cubicBezTo>
                    <a:cubicBezTo>
                      <a:pt x="2097" y="112"/>
                      <a:pt x="2100" y="114"/>
                      <a:pt x="2103" y="114"/>
                    </a:cubicBezTo>
                    <a:cubicBezTo>
                      <a:pt x="2116" y="114"/>
                      <a:pt x="2116" y="114"/>
                      <a:pt x="2116" y="114"/>
                    </a:cubicBezTo>
                    <a:cubicBezTo>
                      <a:pt x="2116" y="139"/>
                      <a:pt x="2116" y="139"/>
                      <a:pt x="2116" y="139"/>
                    </a:cubicBezTo>
                    <a:cubicBezTo>
                      <a:pt x="2116" y="141"/>
                      <a:pt x="2118" y="144"/>
                      <a:pt x="2121" y="144"/>
                    </a:cubicBezTo>
                    <a:cubicBezTo>
                      <a:pt x="2137" y="144"/>
                      <a:pt x="2137" y="144"/>
                      <a:pt x="2137" y="144"/>
                    </a:cubicBezTo>
                    <a:cubicBezTo>
                      <a:pt x="2137" y="921"/>
                      <a:pt x="2137" y="921"/>
                      <a:pt x="2137" y="921"/>
                    </a:cubicBezTo>
                    <a:cubicBezTo>
                      <a:pt x="2137" y="923"/>
                      <a:pt x="2138" y="924"/>
                      <a:pt x="2140" y="924"/>
                    </a:cubicBezTo>
                    <a:cubicBezTo>
                      <a:pt x="2141" y="924"/>
                      <a:pt x="2143" y="923"/>
                      <a:pt x="2143" y="921"/>
                    </a:cubicBezTo>
                    <a:cubicBezTo>
                      <a:pt x="2143" y="545"/>
                      <a:pt x="2143" y="545"/>
                      <a:pt x="2143" y="545"/>
                    </a:cubicBezTo>
                    <a:cubicBezTo>
                      <a:pt x="2227" y="545"/>
                      <a:pt x="2227" y="545"/>
                      <a:pt x="2227" y="545"/>
                    </a:cubicBezTo>
                    <a:cubicBezTo>
                      <a:pt x="2227" y="1017"/>
                      <a:pt x="2227" y="1017"/>
                      <a:pt x="2227" y="1017"/>
                    </a:cubicBezTo>
                    <a:cubicBezTo>
                      <a:pt x="2227" y="1018"/>
                      <a:pt x="2228" y="1020"/>
                      <a:pt x="2230" y="1020"/>
                    </a:cubicBezTo>
                    <a:cubicBezTo>
                      <a:pt x="2232" y="1020"/>
                      <a:pt x="2233" y="1018"/>
                      <a:pt x="2233" y="1017"/>
                    </a:cubicBezTo>
                    <a:cubicBezTo>
                      <a:pt x="2233" y="296"/>
                      <a:pt x="2233" y="296"/>
                      <a:pt x="2233" y="296"/>
                    </a:cubicBezTo>
                    <a:cubicBezTo>
                      <a:pt x="2233" y="295"/>
                      <a:pt x="2233" y="295"/>
                      <a:pt x="2233" y="295"/>
                    </a:cubicBezTo>
                    <a:cubicBezTo>
                      <a:pt x="2249" y="291"/>
                      <a:pt x="2249" y="291"/>
                      <a:pt x="2249" y="291"/>
                    </a:cubicBezTo>
                    <a:cubicBezTo>
                      <a:pt x="2251" y="291"/>
                      <a:pt x="2252" y="290"/>
                      <a:pt x="2252" y="288"/>
                    </a:cubicBezTo>
                    <a:cubicBezTo>
                      <a:pt x="2252" y="253"/>
                      <a:pt x="2252" y="253"/>
                      <a:pt x="2252" y="253"/>
                    </a:cubicBezTo>
                    <a:cubicBezTo>
                      <a:pt x="2265" y="240"/>
                      <a:pt x="2265" y="240"/>
                      <a:pt x="2265" y="240"/>
                    </a:cubicBezTo>
                    <a:cubicBezTo>
                      <a:pt x="2278" y="253"/>
                      <a:pt x="2278" y="253"/>
                      <a:pt x="2278" y="253"/>
                    </a:cubicBezTo>
                    <a:cubicBezTo>
                      <a:pt x="2278" y="282"/>
                      <a:pt x="2278" y="282"/>
                      <a:pt x="2278" y="282"/>
                    </a:cubicBezTo>
                    <a:cubicBezTo>
                      <a:pt x="2278" y="283"/>
                      <a:pt x="2278" y="284"/>
                      <a:pt x="2279" y="285"/>
                    </a:cubicBezTo>
                    <a:cubicBezTo>
                      <a:pt x="2280" y="285"/>
                      <a:pt x="2280" y="285"/>
                      <a:pt x="2281" y="285"/>
                    </a:cubicBezTo>
                    <a:cubicBezTo>
                      <a:pt x="2290" y="284"/>
                      <a:pt x="2290" y="284"/>
                      <a:pt x="2290" y="284"/>
                    </a:cubicBezTo>
                    <a:cubicBezTo>
                      <a:pt x="2291" y="283"/>
                      <a:pt x="2292" y="282"/>
                      <a:pt x="2292" y="281"/>
                    </a:cubicBezTo>
                    <a:cubicBezTo>
                      <a:pt x="2292" y="264"/>
                      <a:pt x="2292" y="264"/>
                      <a:pt x="2292" y="264"/>
                    </a:cubicBezTo>
                    <a:cubicBezTo>
                      <a:pt x="2296" y="264"/>
                      <a:pt x="2296" y="264"/>
                      <a:pt x="2296" y="264"/>
                    </a:cubicBezTo>
                    <a:cubicBezTo>
                      <a:pt x="2298" y="264"/>
                      <a:pt x="2300" y="263"/>
                      <a:pt x="2300" y="261"/>
                    </a:cubicBezTo>
                    <a:cubicBezTo>
                      <a:pt x="2300" y="250"/>
                      <a:pt x="2300" y="250"/>
                      <a:pt x="2300" y="250"/>
                    </a:cubicBezTo>
                    <a:cubicBezTo>
                      <a:pt x="2311" y="250"/>
                      <a:pt x="2311" y="250"/>
                      <a:pt x="2311" y="250"/>
                    </a:cubicBezTo>
                    <a:cubicBezTo>
                      <a:pt x="2313" y="250"/>
                      <a:pt x="2314" y="248"/>
                      <a:pt x="2314" y="247"/>
                    </a:cubicBezTo>
                    <a:cubicBezTo>
                      <a:pt x="2314" y="234"/>
                      <a:pt x="2314" y="234"/>
                      <a:pt x="2314" y="234"/>
                    </a:cubicBezTo>
                    <a:cubicBezTo>
                      <a:pt x="2318" y="234"/>
                      <a:pt x="2318" y="234"/>
                      <a:pt x="2318" y="234"/>
                    </a:cubicBezTo>
                    <a:cubicBezTo>
                      <a:pt x="2320" y="234"/>
                      <a:pt x="2322" y="233"/>
                      <a:pt x="2322" y="231"/>
                    </a:cubicBezTo>
                    <a:cubicBezTo>
                      <a:pt x="2322" y="177"/>
                      <a:pt x="2322" y="177"/>
                      <a:pt x="2322" y="177"/>
                    </a:cubicBezTo>
                    <a:cubicBezTo>
                      <a:pt x="2335" y="164"/>
                      <a:pt x="2335" y="164"/>
                      <a:pt x="2335" y="164"/>
                    </a:cubicBezTo>
                    <a:cubicBezTo>
                      <a:pt x="2347" y="177"/>
                      <a:pt x="2347" y="177"/>
                      <a:pt x="2347" y="177"/>
                    </a:cubicBezTo>
                    <a:cubicBezTo>
                      <a:pt x="2347" y="231"/>
                      <a:pt x="2347" y="231"/>
                      <a:pt x="2347" y="231"/>
                    </a:cubicBezTo>
                    <a:cubicBezTo>
                      <a:pt x="2347" y="233"/>
                      <a:pt x="2349" y="234"/>
                      <a:pt x="2351" y="234"/>
                    </a:cubicBezTo>
                    <a:cubicBezTo>
                      <a:pt x="2353" y="234"/>
                      <a:pt x="2353" y="234"/>
                      <a:pt x="2353" y="234"/>
                    </a:cubicBezTo>
                    <a:cubicBezTo>
                      <a:pt x="2353" y="247"/>
                      <a:pt x="2353" y="247"/>
                      <a:pt x="2353" y="247"/>
                    </a:cubicBezTo>
                    <a:cubicBezTo>
                      <a:pt x="2353" y="248"/>
                      <a:pt x="2354" y="250"/>
                      <a:pt x="2356" y="250"/>
                    </a:cubicBezTo>
                    <a:cubicBezTo>
                      <a:pt x="2366" y="250"/>
                      <a:pt x="2366" y="250"/>
                      <a:pt x="2366" y="250"/>
                    </a:cubicBezTo>
                    <a:cubicBezTo>
                      <a:pt x="2366" y="261"/>
                      <a:pt x="2366" y="261"/>
                      <a:pt x="2366" y="261"/>
                    </a:cubicBezTo>
                    <a:cubicBezTo>
                      <a:pt x="2366" y="263"/>
                      <a:pt x="2367" y="264"/>
                      <a:pt x="2369" y="264"/>
                    </a:cubicBezTo>
                    <a:cubicBezTo>
                      <a:pt x="2377" y="264"/>
                      <a:pt x="2377" y="264"/>
                      <a:pt x="2377" y="264"/>
                    </a:cubicBezTo>
                    <a:cubicBezTo>
                      <a:pt x="2377" y="280"/>
                      <a:pt x="2377" y="280"/>
                      <a:pt x="2377" y="280"/>
                    </a:cubicBezTo>
                    <a:cubicBezTo>
                      <a:pt x="2377" y="281"/>
                      <a:pt x="2378" y="282"/>
                      <a:pt x="2379" y="283"/>
                    </a:cubicBezTo>
                    <a:cubicBezTo>
                      <a:pt x="2388" y="284"/>
                      <a:pt x="2388" y="284"/>
                      <a:pt x="2388" y="284"/>
                    </a:cubicBezTo>
                    <a:cubicBezTo>
                      <a:pt x="2389" y="284"/>
                      <a:pt x="2390" y="284"/>
                      <a:pt x="2390" y="284"/>
                    </a:cubicBezTo>
                    <a:cubicBezTo>
                      <a:pt x="2391" y="283"/>
                      <a:pt x="2391" y="282"/>
                      <a:pt x="2391" y="281"/>
                    </a:cubicBezTo>
                    <a:cubicBezTo>
                      <a:pt x="2391" y="253"/>
                      <a:pt x="2391" y="253"/>
                      <a:pt x="2391" y="253"/>
                    </a:cubicBezTo>
                    <a:cubicBezTo>
                      <a:pt x="2404" y="240"/>
                      <a:pt x="2404" y="240"/>
                      <a:pt x="2404" y="240"/>
                    </a:cubicBezTo>
                    <a:cubicBezTo>
                      <a:pt x="2417" y="253"/>
                      <a:pt x="2417" y="253"/>
                      <a:pt x="2417" y="253"/>
                    </a:cubicBezTo>
                    <a:cubicBezTo>
                      <a:pt x="2417" y="287"/>
                      <a:pt x="2417" y="287"/>
                      <a:pt x="2417" y="287"/>
                    </a:cubicBezTo>
                    <a:cubicBezTo>
                      <a:pt x="2417" y="289"/>
                      <a:pt x="2418" y="290"/>
                      <a:pt x="2420" y="291"/>
                    </a:cubicBezTo>
                    <a:cubicBezTo>
                      <a:pt x="2429" y="293"/>
                      <a:pt x="2429" y="293"/>
                      <a:pt x="2429" y="293"/>
                    </a:cubicBezTo>
                    <a:cubicBezTo>
                      <a:pt x="2429" y="295"/>
                      <a:pt x="2429" y="295"/>
                      <a:pt x="2429" y="295"/>
                    </a:cubicBezTo>
                    <a:cubicBezTo>
                      <a:pt x="2429" y="295"/>
                      <a:pt x="2429" y="295"/>
                      <a:pt x="2429" y="295"/>
                    </a:cubicBezTo>
                    <a:cubicBezTo>
                      <a:pt x="2429" y="511"/>
                      <a:pt x="2429" y="511"/>
                      <a:pt x="2429" y="511"/>
                    </a:cubicBezTo>
                    <a:cubicBezTo>
                      <a:pt x="2429" y="514"/>
                      <a:pt x="2429" y="514"/>
                      <a:pt x="2429" y="514"/>
                    </a:cubicBezTo>
                    <a:cubicBezTo>
                      <a:pt x="2429" y="1017"/>
                      <a:pt x="2429" y="1017"/>
                      <a:pt x="2429" y="1017"/>
                    </a:cubicBezTo>
                    <a:cubicBezTo>
                      <a:pt x="2429" y="1018"/>
                      <a:pt x="2430" y="1020"/>
                      <a:pt x="2432" y="1020"/>
                    </a:cubicBezTo>
                    <a:cubicBezTo>
                      <a:pt x="2434" y="1020"/>
                      <a:pt x="2435" y="1018"/>
                      <a:pt x="2435" y="1017"/>
                    </a:cubicBezTo>
                    <a:cubicBezTo>
                      <a:pt x="2435" y="516"/>
                      <a:pt x="2435" y="516"/>
                      <a:pt x="2435" y="516"/>
                    </a:cubicBezTo>
                    <a:cubicBezTo>
                      <a:pt x="2528" y="516"/>
                      <a:pt x="2528" y="516"/>
                      <a:pt x="2528" y="516"/>
                    </a:cubicBezTo>
                    <a:cubicBezTo>
                      <a:pt x="2528" y="1017"/>
                      <a:pt x="2528" y="1017"/>
                      <a:pt x="2528" y="1017"/>
                    </a:cubicBezTo>
                    <a:cubicBezTo>
                      <a:pt x="2528" y="1018"/>
                      <a:pt x="2529" y="1020"/>
                      <a:pt x="2531" y="1020"/>
                    </a:cubicBezTo>
                    <a:cubicBezTo>
                      <a:pt x="2533" y="1020"/>
                      <a:pt x="2534" y="1018"/>
                      <a:pt x="2534" y="1017"/>
                    </a:cubicBezTo>
                    <a:cubicBezTo>
                      <a:pt x="2534" y="514"/>
                      <a:pt x="2534" y="514"/>
                      <a:pt x="2534" y="514"/>
                    </a:cubicBezTo>
                    <a:cubicBezTo>
                      <a:pt x="2534" y="511"/>
                      <a:pt x="2534" y="511"/>
                      <a:pt x="2534" y="511"/>
                    </a:cubicBezTo>
                    <a:cubicBezTo>
                      <a:pt x="2534" y="454"/>
                      <a:pt x="2534" y="454"/>
                      <a:pt x="2534" y="454"/>
                    </a:cubicBezTo>
                    <a:cubicBezTo>
                      <a:pt x="2534" y="451"/>
                      <a:pt x="2536" y="449"/>
                      <a:pt x="2539" y="449"/>
                    </a:cubicBezTo>
                    <a:cubicBezTo>
                      <a:pt x="2674" y="449"/>
                      <a:pt x="2674" y="449"/>
                      <a:pt x="2674" y="449"/>
                    </a:cubicBezTo>
                    <a:cubicBezTo>
                      <a:pt x="2680" y="449"/>
                      <a:pt x="2685" y="444"/>
                      <a:pt x="2685" y="437"/>
                    </a:cubicBezTo>
                    <a:cubicBezTo>
                      <a:pt x="2685" y="326"/>
                      <a:pt x="2685" y="326"/>
                      <a:pt x="2685" y="326"/>
                    </a:cubicBezTo>
                    <a:cubicBezTo>
                      <a:pt x="2685" y="325"/>
                      <a:pt x="2685" y="324"/>
                      <a:pt x="2686" y="324"/>
                    </a:cubicBezTo>
                    <a:cubicBezTo>
                      <a:pt x="2687" y="323"/>
                      <a:pt x="2688" y="323"/>
                      <a:pt x="2689" y="323"/>
                    </a:cubicBezTo>
                    <a:cubicBezTo>
                      <a:pt x="2780" y="350"/>
                      <a:pt x="2780" y="350"/>
                      <a:pt x="2780" y="350"/>
                    </a:cubicBezTo>
                    <a:cubicBezTo>
                      <a:pt x="2783" y="351"/>
                      <a:pt x="2786" y="355"/>
                      <a:pt x="2786" y="358"/>
                    </a:cubicBezTo>
                    <a:cubicBezTo>
                      <a:pt x="2786" y="640"/>
                      <a:pt x="2786" y="640"/>
                      <a:pt x="2786" y="640"/>
                    </a:cubicBezTo>
                    <a:cubicBezTo>
                      <a:pt x="2786" y="641"/>
                      <a:pt x="2787" y="643"/>
                      <a:pt x="2789" y="643"/>
                    </a:cubicBezTo>
                    <a:cubicBezTo>
                      <a:pt x="2791" y="643"/>
                      <a:pt x="2792" y="641"/>
                      <a:pt x="2792" y="640"/>
                    </a:cubicBezTo>
                    <a:cubicBezTo>
                      <a:pt x="2792" y="509"/>
                      <a:pt x="2792" y="509"/>
                      <a:pt x="2792" y="509"/>
                    </a:cubicBezTo>
                    <a:cubicBezTo>
                      <a:pt x="2847" y="509"/>
                      <a:pt x="2847" y="509"/>
                      <a:pt x="2847" y="509"/>
                    </a:cubicBezTo>
                    <a:cubicBezTo>
                      <a:pt x="2851" y="509"/>
                      <a:pt x="2854" y="506"/>
                      <a:pt x="2854" y="502"/>
                    </a:cubicBezTo>
                    <a:cubicBezTo>
                      <a:pt x="2854" y="218"/>
                      <a:pt x="2854" y="218"/>
                      <a:pt x="2854" y="218"/>
                    </a:cubicBezTo>
                    <a:cubicBezTo>
                      <a:pt x="2854" y="217"/>
                      <a:pt x="2855" y="217"/>
                      <a:pt x="2855" y="217"/>
                    </a:cubicBezTo>
                    <a:cubicBezTo>
                      <a:pt x="3010" y="217"/>
                      <a:pt x="3010" y="217"/>
                      <a:pt x="3010" y="217"/>
                    </a:cubicBezTo>
                    <a:cubicBezTo>
                      <a:pt x="3010" y="217"/>
                      <a:pt x="3011" y="217"/>
                      <a:pt x="3011" y="218"/>
                    </a:cubicBezTo>
                    <a:cubicBezTo>
                      <a:pt x="3011" y="324"/>
                      <a:pt x="3011" y="324"/>
                      <a:pt x="3011" y="324"/>
                    </a:cubicBezTo>
                    <a:cubicBezTo>
                      <a:pt x="3011" y="324"/>
                      <a:pt x="3011" y="324"/>
                      <a:pt x="3011" y="325"/>
                    </a:cubicBezTo>
                    <a:cubicBezTo>
                      <a:pt x="3011" y="590"/>
                      <a:pt x="3011" y="590"/>
                      <a:pt x="3011" y="590"/>
                    </a:cubicBezTo>
                    <a:cubicBezTo>
                      <a:pt x="3011" y="591"/>
                      <a:pt x="3012" y="593"/>
                      <a:pt x="3014" y="593"/>
                    </a:cubicBezTo>
                    <a:cubicBezTo>
                      <a:pt x="3016" y="593"/>
                      <a:pt x="3017" y="591"/>
                      <a:pt x="3017" y="590"/>
                    </a:cubicBezTo>
                    <a:cubicBezTo>
                      <a:pt x="3017" y="353"/>
                      <a:pt x="3017" y="353"/>
                      <a:pt x="3017" y="353"/>
                    </a:cubicBezTo>
                    <a:cubicBezTo>
                      <a:pt x="3055" y="391"/>
                      <a:pt x="3055" y="391"/>
                      <a:pt x="3055" y="391"/>
                    </a:cubicBezTo>
                    <a:cubicBezTo>
                      <a:pt x="3056" y="392"/>
                      <a:pt x="3057" y="395"/>
                      <a:pt x="3057" y="396"/>
                    </a:cubicBezTo>
                    <a:cubicBezTo>
                      <a:pt x="3057" y="1018"/>
                      <a:pt x="3057" y="1018"/>
                      <a:pt x="3057" y="1018"/>
                    </a:cubicBezTo>
                    <a:cubicBezTo>
                      <a:pt x="3057" y="1019"/>
                      <a:pt x="3058" y="1021"/>
                      <a:pt x="3060" y="1021"/>
                    </a:cubicBezTo>
                    <a:cubicBezTo>
                      <a:pt x="3062" y="1021"/>
                      <a:pt x="3063" y="1019"/>
                      <a:pt x="3063" y="1018"/>
                    </a:cubicBezTo>
                    <a:cubicBezTo>
                      <a:pt x="3063" y="536"/>
                      <a:pt x="3063" y="536"/>
                      <a:pt x="3063" y="536"/>
                    </a:cubicBezTo>
                    <a:cubicBezTo>
                      <a:pt x="3065" y="536"/>
                      <a:pt x="3065" y="536"/>
                      <a:pt x="3065" y="536"/>
                    </a:cubicBezTo>
                    <a:cubicBezTo>
                      <a:pt x="3065" y="536"/>
                      <a:pt x="3065" y="536"/>
                      <a:pt x="3065" y="536"/>
                    </a:cubicBezTo>
                    <a:cubicBezTo>
                      <a:pt x="3133" y="536"/>
                      <a:pt x="3133" y="536"/>
                      <a:pt x="3133" y="536"/>
                    </a:cubicBezTo>
                    <a:cubicBezTo>
                      <a:pt x="3143" y="536"/>
                      <a:pt x="3151" y="544"/>
                      <a:pt x="3151" y="554"/>
                    </a:cubicBezTo>
                    <a:cubicBezTo>
                      <a:pt x="3151" y="1016"/>
                      <a:pt x="3151" y="1016"/>
                      <a:pt x="3151" y="1016"/>
                    </a:cubicBezTo>
                    <a:cubicBezTo>
                      <a:pt x="3151" y="1018"/>
                      <a:pt x="3153" y="1019"/>
                      <a:pt x="3154" y="1019"/>
                    </a:cubicBezTo>
                    <a:cubicBezTo>
                      <a:pt x="3156" y="1019"/>
                      <a:pt x="3157" y="1018"/>
                      <a:pt x="3157" y="1016"/>
                    </a:cubicBezTo>
                    <a:cubicBezTo>
                      <a:pt x="3157" y="595"/>
                      <a:pt x="3157" y="595"/>
                      <a:pt x="3157" y="595"/>
                    </a:cubicBezTo>
                    <a:cubicBezTo>
                      <a:pt x="3219" y="595"/>
                      <a:pt x="3219" y="595"/>
                      <a:pt x="3219" y="595"/>
                    </a:cubicBezTo>
                    <a:cubicBezTo>
                      <a:pt x="3219" y="906"/>
                      <a:pt x="3219" y="906"/>
                      <a:pt x="3219" y="906"/>
                    </a:cubicBezTo>
                    <a:cubicBezTo>
                      <a:pt x="3219" y="908"/>
                      <a:pt x="3221" y="909"/>
                      <a:pt x="3223" y="909"/>
                    </a:cubicBezTo>
                    <a:cubicBezTo>
                      <a:pt x="3224" y="909"/>
                      <a:pt x="3226" y="908"/>
                      <a:pt x="3226" y="906"/>
                    </a:cubicBezTo>
                    <a:cubicBezTo>
                      <a:pt x="3226" y="458"/>
                      <a:pt x="3226" y="458"/>
                      <a:pt x="3226" y="458"/>
                    </a:cubicBezTo>
                    <a:cubicBezTo>
                      <a:pt x="3226" y="448"/>
                      <a:pt x="3234" y="440"/>
                      <a:pt x="3243" y="440"/>
                    </a:cubicBezTo>
                    <a:cubicBezTo>
                      <a:pt x="3292" y="440"/>
                      <a:pt x="3292" y="440"/>
                      <a:pt x="3292" y="440"/>
                    </a:cubicBezTo>
                    <a:cubicBezTo>
                      <a:pt x="3301" y="440"/>
                      <a:pt x="3309" y="448"/>
                      <a:pt x="3309" y="458"/>
                    </a:cubicBezTo>
                    <a:cubicBezTo>
                      <a:pt x="3309" y="784"/>
                      <a:pt x="3309" y="784"/>
                      <a:pt x="3309" y="784"/>
                    </a:cubicBezTo>
                    <a:cubicBezTo>
                      <a:pt x="3297" y="784"/>
                      <a:pt x="3297" y="784"/>
                      <a:pt x="3297" y="784"/>
                    </a:cubicBezTo>
                    <a:cubicBezTo>
                      <a:pt x="3284" y="784"/>
                      <a:pt x="3274" y="795"/>
                      <a:pt x="3274" y="808"/>
                    </a:cubicBezTo>
                    <a:cubicBezTo>
                      <a:pt x="3274" y="1016"/>
                      <a:pt x="3274" y="1016"/>
                      <a:pt x="3274" y="1016"/>
                    </a:cubicBezTo>
                    <a:cubicBezTo>
                      <a:pt x="3274" y="1018"/>
                      <a:pt x="3275" y="1019"/>
                      <a:pt x="3277" y="1019"/>
                    </a:cubicBezTo>
                    <a:cubicBezTo>
                      <a:pt x="3278" y="1019"/>
                      <a:pt x="3280" y="1018"/>
                      <a:pt x="3280" y="1016"/>
                    </a:cubicBezTo>
                    <a:cubicBezTo>
                      <a:pt x="3280" y="808"/>
                      <a:pt x="3280" y="808"/>
                      <a:pt x="3280" y="808"/>
                    </a:cubicBezTo>
                    <a:cubicBezTo>
                      <a:pt x="3280" y="798"/>
                      <a:pt x="3288" y="790"/>
                      <a:pt x="3297" y="790"/>
                    </a:cubicBezTo>
                    <a:cubicBezTo>
                      <a:pt x="3311" y="790"/>
                      <a:pt x="3311" y="790"/>
                      <a:pt x="3311" y="790"/>
                    </a:cubicBezTo>
                    <a:cubicBezTo>
                      <a:pt x="3314" y="790"/>
                      <a:pt x="3314" y="790"/>
                      <a:pt x="3314" y="790"/>
                    </a:cubicBezTo>
                    <a:cubicBezTo>
                      <a:pt x="3419" y="790"/>
                      <a:pt x="3419" y="790"/>
                      <a:pt x="3419" y="790"/>
                    </a:cubicBezTo>
                    <a:cubicBezTo>
                      <a:pt x="3429" y="790"/>
                      <a:pt x="3437" y="798"/>
                      <a:pt x="3437" y="808"/>
                    </a:cubicBezTo>
                    <a:cubicBezTo>
                      <a:pt x="3437" y="1015"/>
                      <a:pt x="3437" y="1015"/>
                      <a:pt x="3437" y="1015"/>
                    </a:cubicBezTo>
                    <a:cubicBezTo>
                      <a:pt x="3437" y="1017"/>
                      <a:pt x="3439" y="1018"/>
                      <a:pt x="3440" y="1018"/>
                    </a:cubicBezTo>
                    <a:cubicBezTo>
                      <a:pt x="3442" y="1018"/>
                      <a:pt x="3443" y="1017"/>
                      <a:pt x="3443" y="1015"/>
                    </a:cubicBezTo>
                    <a:cubicBezTo>
                      <a:pt x="3443" y="808"/>
                      <a:pt x="3443" y="808"/>
                      <a:pt x="3443" y="808"/>
                    </a:cubicBezTo>
                    <a:cubicBezTo>
                      <a:pt x="3443" y="795"/>
                      <a:pt x="3433" y="784"/>
                      <a:pt x="3419" y="784"/>
                    </a:cubicBezTo>
                    <a:cubicBezTo>
                      <a:pt x="3315" y="784"/>
                      <a:pt x="3315" y="784"/>
                      <a:pt x="3315" y="784"/>
                    </a:cubicBezTo>
                    <a:cubicBezTo>
                      <a:pt x="3315" y="593"/>
                      <a:pt x="3315" y="593"/>
                      <a:pt x="3315" y="593"/>
                    </a:cubicBezTo>
                    <a:cubicBezTo>
                      <a:pt x="3462" y="593"/>
                      <a:pt x="3462" y="593"/>
                      <a:pt x="3462" y="593"/>
                    </a:cubicBezTo>
                    <a:cubicBezTo>
                      <a:pt x="3472" y="593"/>
                      <a:pt x="3480" y="600"/>
                      <a:pt x="3480" y="610"/>
                    </a:cubicBezTo>
                    <a:cubicBezTo>
                      <a:pt x="3480" y="905"/>
                      <a:pt x="3480" y="905"/>
                      <a:pt x="3480" y="905"/>
                    </a:cubicBezTo>
                    <a:cubicBezTo>
                      <a:pt x="3480" y="906"/>
                      <a:pt x="3481" y="908"/>
                      <a:pt x="3483" y="908"/>
                    </a:cubicBezTo>
                    <a:cubicBezTo>
                      <a:pt x="3485" y="908"/>
                      <a:pt x="3486" y="906"/>
                      <a:pt x="3486" y="905"/>
                    </a:cubicBezTo>
                    <a:cubicBezTo>
                      <a:pt x="3486" y="729"/>
                      <a:pt x="3486" y="729"/>
                      <a:pt x="3486" y="729"/>
                    </a:cubicBezTo>
                    <a:cubicBezTo>
                      <a:pt x="3487" y="729"/>
                      <a:pt x="3487" y="729"/>
                      <a:pt x="3487" y="729"/>
                    </a:cubicBezTo>
                    <a:cubicBezTo>
                      <a:pt x="3487" y="729"/>
                      <a:pt x="3487" y="729"/>
                      <a:pt x="3487" y="729"/>
                    </a:cubicBezTo>
                    <a:cubicBezTo>
                      <a:pt x="3689" y="729"/>
                      <a:pt x="3689" y="729"/>
                      <a:pt x="3689" y="729"/>
                    </a:cubicBezTo>
                    <a:cubicBezTo>
                      <a:pt x="3699" y="729"/>
                      <a:pt x="3707" y="737"/>
                      <a:pt x="3707" y="746"/>
                    </a:cubicBezTo>
                    <a:cubicBezTo>
                      <a:pt x="3707" y="796"/>
                      <a:pt x="3707" y="796"/>
                      <a:pt x="3707" y="796"/>
                    </a:cubicBezTo>
                    <a:cubicBezTo>
                      <a:pt x="3707" y="799"/>
                      <a:pt x="3707" y="799"/>
                      <a:pt x="3707" y="799"/>
                    </a:cubicBezTo>
                    <a:cubicBezTo>
                      <a:pt x="3707" y="1016"/>
                      <a:pt x="3707" y="1016"/>
                      <a:pt x="3707" y="1016"/>
                    </a:cubicBezTo>
                    <a:cubicBezTo>
                      <a:pt x="3707" y="1018"/>
                      <a:pt x="3708" y="1019"/>
                      <a:pt x="3710" y="1019"/>
                    </a:cubicBezTo>
                    <a:cubicBezTo>
                      <a:pt x="3711" y="1019"/>
                      <a:pt x="3713" y="1018"/>
                      <a:pt x="3713" y="1016"/>
                    </a:cubicBezTo>
                    <a:cubicBezTo>
                      <a:pt x="3713" y="801"/>
                      <a:pt x="3713" y="801"/>
                      <a:pt x="3713" y="801"/>
                    </a:cubicBezTo>
                    <a:cubicBezTo>
                      <a:pt x="3792" y="801"/>
                      <a:pt x="3792" y="801"/>
                      <a:pt x="3792" y="801"/>
                    </a:cubicBezTo>
                    <a:cubicBezTo>
                      <a:pt x="3802" y="801"/>
                      <a:pt x="3809" y="808"/>
                      <a:pt x="3809" y="818"/>
                    </a:cubicBezTo>
                    <a:cubicBezTo>
                      <a:pt x="3809" y="960"/>
                      <a:pt x="3809" y="960"/>
                      <a:pt x="3809" y="960"/>
                    </a:cubicBezTo>
                    <a:cubicBezTo>
                      <a:pt x="3809" y="962"/>
                      <a:pt x="3811" y="963"/>
                      <a:pt x="3813" y="963"/>
                    </a:cubicBezTo>
                    <a:cubicBezTo>
                      <a:pt x="3814" y="963"/>
                      <a:pt x="3816" y="962"/>
                      <a:pt x="3816" y="960"/>
                    </a:cubicBezTo>
                    <a:cubicBezTo>
                      <a:pt x="3816" y="845"/>
                      <a:pt x="3816" y="845"/>
                      <a:pt x="3816" y="845"/>
                    </a:cubicBezTo>
                    <a:cubicBezTo>
                      <a:pt x="3817" y="845"/>
                      <a:pt x="3817" y="845"/>
                      <a:pt x="3817" y="845"/>
                    </a:cubicBezTo>
                    <a:cubicBezTo>
                      <a:pt x="3817" y="845"/>
                      <a:pt x="3817" y="845"/>
                      <a:pt x="3817" y="845"/>
                    </a:cubicBezTo>
                    <a:cubicBezTo>
                      <a:pt x="3857" y="845"/>
                      <a:pt x="3857" y="845"/>
                      <a:pt x="3857" y="845"/>
                    </a:cubicBezTo>
                    <a:cubicBezTo>
                      <a:pt x="3867" y="845"/>
                      <a:pt x="3875" y="853"/>
                      <a:pt x="3875" y="863"/>
                    </a:cubicBezTo>
                    <a:cubicBezTo>
                      <a:pt x="3875" y="1016"/>
                      <a:pt x="3875" y="1016"/>
                      <a:pt x="3875" y="1016"/>
                    </a:cubicBezTo>
                    <a:cubicBezTo>
                      <a:pt x="3875" y="1018"/>
                      <a:pt x="3876" y="1019"/>
                      <a:pt x="3878" y="1019"/>
                    </a:cubicBezTo>
                    <a:cubicBezTo>
                      <a:pt x="3880" y="1019"/>
                      <a:pt x="3881" y="1018"/>
                      <a:pt x="3881" y="1016"/>
                    </a:cubicBezTo>
                    <a:cubicBezTo>
                      <a:pt x="3881" y="905"/>
                      <a:pt x="3881" y="905"/>
                      <a:pt x="3881" y="905"/>
                    </a:cubicBezTo>
                    <a:cubicBezTo>
                      <a:pt x="3989" y="905"/>
                      <a:pt x="3989" y="905"/>
                      <a:pt x="3989" y="905"/>
                    </a:cubicBezTo>
                    <a:cubicBezTo>
                      <a:pt x="3999" y="905"/>
                      <a:pt x="4006" y="912"/>
                      <a:pt x="4006" y="922"/>
                    </a:cubicBezTo>
                    <a:cubicBezTo>
                      <a:pt x="4006" y="1018"/>
                      <a:pt x="4006" y="1018"/>
                      <a:pt x="4006" y="1018"/>
                    </a:cubicBezTo>
                    <a:cubicBezTo>
                      <a:pt x="4006" y="1020"/>
                      <a:pt x="4008" y="1021"/>
                      <a:pt x="4010" y="1021"/>
                    </a:cubicBezTo>
                    <a:cubicBezTo>
                      <a:pt x="4011" y="1021"/>
                      <a:pt x="4013" y="1020"/>
                      <a:pt x="4013" y="1018"/>
                    </a:cubicBezTo>
                    <a:cubicBezTo>
                      <a:pt x="4013" y="922"/>
                      <a:pt x="4013" y="922"/>
                      <a:pt x="4013" y="922"/>
                    </a:cubicBezTo>
                    <a:cubicBezTo>
                      <a:pt x="4013" y="909"/>
                      <a:pt x="4002" y="898"/>
                      <a:pt x="3989" y="898"/>
                    </a:cubicBezTo>
                    <a:cubicBezTo>
                      <a:pt x="3881" y="898"/>
                      <a:pt x="3881" y="898"/>
                      <a:pt x="3881" y="898"/>
                    </a:cubicBezTo>
                    <a:cubicBezTo>
                      <a:pt x="3881" y="863"/>
                      <a:pt x="3881" y="863"/>
                      <a:pt x="3881" y="863"/>
                    </a:cubicBezTo>
                    <a:cubicBezTo>
                      <a:pt x="3881" y="850"/>
                      <a:pt x="3870" y="839"/>
                      <a:pt x="3857" y="839"/>
                    </a:cubicBezTo>
                    <a:cubicBezTo>
                      <a:pt x="3817" y="839"/>
                      <a:pt x="3817" y="839"/>
                      <a:pt x="3817" y="839"/>
                    </a:cubicBezTo>
                    <a:cubicBezTo>
                      <a:pt x="3817" y="839"/>
                      <a:pt x="3817" y="839"/>
                      <a:pt x="3817" y="839"/>
                    </a:cubicBezTo>
                    <a:cubicBezTo>
                      <a:pt x="3816" y="839"/>
                      <a:pt x="3816" y="839"/>
                      <a:pt x="3816" y="839"/>
                    </a:cubicBezTo>
                    <a:cubicBezTo>
                      <a:pt x="3816" y="818"/>
                      <a:pt x="3816" y="818"/>
                      <a:pt x="3816" y="818"/>
                    </a:cubicBezTo>
                    <a:cubicBezTo>
                      <a:pt x="3816" y="805"/>
                      <a:pt x="3805" y="794"/>
                      <a:pt x="3792" y="794"/>
                    </a:cubicBezTo>
                    <a:cubicBezTo>
                      <a:pt x="3713" y="794"/>
                      <a:pt x="3713" y="794"/>
                      <a:pt x="3713" y="794"/>
                    </a:cubicBezTo>
                    <a:cubicBezTo>
                      <a:pt x="3713" y="746"/>
                      <a:pt x="3713" y="746"/>
                      <a:pt x="3713" y="746"/>
                    </a:cubicBezTo>
                    <a:cubicBezTo>
                      <a:pt x="3713" y="733"/>
                      <a:pt x="3702" y="723"/>
                      <a:pt x="3689" y="723"/>
                    </a:cubicBezTo>
                    <a:cubicBezTo>
                      <a:pt x="3487" y="723"/>
                      <a:pt x="3487" y="723"/>
                      <a:pt x="3487" y="723"/>
                    </a:cubicBezTo>
                    <a:cubicBezTo>
                      <a:pt x="3487" y="723"/>
                      <a:pt x="3487" y="723"/>
                      <a:pt x="3487" y="723"/>
                    </a:cubicBezTo>
                    <a:cubicBezTo>
                      <a:pt x="3486" y="723"/>
                      <a:pt x="3486" y="723"/>
                      <a:pt x="3486" y="723"/>
                    </a:cubicBezTo>
                    <a:cubicBezTo>
                      <a:pt x="3486" y="610"/>
                      <a:pt x="3486" y="610"/>
                      <a:pt x="3486" y="610"/>
                    </a:cubicBezTo>
                    <a:cubicBezTo>
                      <a:pt x="3486" y="597"/>
                      <a:pt x="3475" y="586"/>
                      <a:pt x="3462" y="586"/>
                    </a:cubicBezTo>
                    <a:cubicBezTo>
                      <a:pt x="3315" y="586"/>
                      <a:pt x="3315" y="586"/>
                      <a:pt x="3315" y="586"/>
                    </a:cubicBezTo>
                    <a:cubicBezTo>
                      <a:pt x="3315" y="458"/>
                      <a:pt x="3315" y="458"/>
                      <a:pt x="3315" y="458"/>
                    </a:cubicBezTo>
                    <a:cubicBezTo>
                      <a:pt x="3315" y="445"/>
                      <a:pt x="3305" y="434"/>
                      <a:pt x="3292" y="434"/>
                    </a:cubicBezTo>
                    <a:cubicBezTo>
                      <a:pt x="3243" y="434"/>
                      <a:pt x="3243" y="434"/>
                      <a:pt x="3243" y="434"/>
                    </a:cubicBezTo>
                    <a:cubicBezTo>
                      <a:pt x="3230" y="434"/>
                      <a:pt x="3219" y="445"/>
                      <a:pt x="3219" y="458"/>
                    </a:cubicBezTo>
                    <a:cubicBezTo>
                      <a:pt x="3219" y="589"/>
                      <a:pt x="3219" y="589"/>
                      <a:pt x="3219" y="589"/>
                    </a:cubicBezTo>
                    <a:cubicBezTo>
                      <a:pt x="3157" y="589"/>
                      <a:pt x="3157" y="589"/>
                      <a:pt x="3157" y="589"/>
                    </a:cubicBezTo>
                    <a:cubicBezTo>
                      <a:pt x="3157" y="554"/>
                      <a:pt x="3157" y="554"/>
                      <a:pt x="3157" y="554"/>
                    </a:cubicBezTo>
                    <a:cubicBezTo>
                      <a:pt x="3157" y="540"/>
                      <a:pt x="3147" y="530"/>
                      <a:pt x="3133" y="530"/>
                    </a:cubicBezTo>
                    <a:cubicBezTo>
                      <a:pt x="3064" y="530"/>
                      <a:pt x="3064" y="530"/>
                      <a:pt x="3064" y="530"/>
                    </a:cubicBezTo>
                    <a:cubicBezTo>
                      <a:pt x="3064" y="530"/>
                      <a:pt x="3064" y="530"/>
                      <a:pt x="3064" y="530"/>
                    </a:cubicBezTo>
                    <a:cubicBezTo>
                      <a:pt x="3063" y="530"/>
                      <a:pt x="3063" y="530"/>
                      <a:pt x="3063" y="530"/>
                    </a:cubicBezTo>
                    <a:cubicBezTo>
                      <a:pt x="3063" y="396"/>
                      <a:pt x="3063" y="396"/>
                      <a:pt x="3063" y="396"/>
                    </a:cubicBezTo>
                    <a:cubicBezTo>
                      <a:pt x="3063" y="393"/>
                      <a:pt x="3061" y="389"/>
                      <a:pt x="3059" y="387"/>
                    </a:cubicBezTo>
                    <a:cubicBezTo>
                      <a:pt x="3019" y="347"/>
                      <a:pt x="3019" y="347"/>
                      <a:pt x="3019" y="347"/>
                    </a:cubicBezTo>
                    <a:cubicBezTo>
                      <a:pt x="3018" y="346"/>
                      <a:pt x="3017" y="343"/>
                      <a:pt x="3017" y="342"/>
                    </a:cubicBezTo>
                    <a:cubicBezTo>
                      <a:pt x="3017" y="218"/>
                      <a:pt x="3017" y="218"/>
                      <a:pt x="3017" y="218"/>
                    </a:cubicBezTo>
                    <a:cubicBezTo>
                      <a:pt x="3017" y="214"/>
                      <a:pt x="3014" y="210"/>
                      <a:pt x="3010" y="210"/>
                    </a:cubicBezTo>
                    <a:cubicBezTo>
                      <a:pt x="2855" y="210"/>
                      <a:pt x="2855" y="210"/>
                      <a:pt x="2855" y="210"/>
                    </a:cubicBezTo>
                    <a:cubicBezTo>
                      <a:pt x="2851" y="210"/>
                      <a:pt x="2848" y="214"/>
                      <a:pt x="2848" y="218"/>
                    </a:cubicBezTo>
                    <a:cubicBezTo>
                      <a:pt x="2848" y="502"/>
                      <a:pt x="2848" y="502"/>
                      <a:pt x="2848" y="502"/>
                    </a:cubicBezTo>
                    <a:cubicBezTo>
                      <a:pt x="2848" y="503"/>
                      <a:pt x="2848" y="503"/>
                      <a:pt x="2847" y="503"/>
                    </a:cubicBezTo>
                    <a:cubicBezTo>
                      <a:pt x="2792" y="503"/>
                      <a:pt x="2792" y="503"/>
                      <a:pt x="2792" y="503"/>
                    </a:cubicBezTo>
                    <a:cubicBezTo>
                      <a:pt x="2792" y="358"/>
                      <a:pt x="2792" y="358"/>
                      <a:pt x="2792" y="358"/>
                    </a:cubicBezTo>
                    <a:cubicBezTo>
                      <a:pt x="2792" y="352"/>
                      <a:pt x="2788" y="346"/>
                      <a:pt x="2782" y="344"/>
                    </a:cubicBezTo>
                    <a:cubicBezTo>
                      <a:pt x="2691" y="317"/>
                      <a:pt x="2691" y="317"/>
                      <a:pt x="2691" y="317"/>
                    </a:cubicBezTo>
                    <a:cubicBezTo>
                      <a:pt x="2688" y="316"/>
                      <a:pt x="2685" y="317"/>
                      <a:pt x="2682" y="319"/>
                    </a:cubicBezTo>
                    <a:cubicBezTo>
                      <a:pt x="2680" y="320"/>
                      <a:pt x="2679" y="323"/>
                      <a:pt x="2679" y="326"/>
                    </a:cubicBezTo>
                    <a:cubicBezTo>
                      <a:pt x="2679" y="437"/>
                      <a:pt x="2679" y="437"/>
                      <a:pt x="2679" y="437"/>
                    </a:cubicBezTo>
                    <a:cubicBezTo>
                      <a:pt x="2679" y="440"/>
                      <a:pt x="2677" y="443"/>
                      <a:pt x="2674" y="443"/>
                    </a:cubicBezTo>
                    <a:cubicBezTo>
                      <a:pt x="2539" y="443"/>
                      <a:pt x="2539" y="443"/>
                      <a:pt x="2539" y="443"/>
                    </a:cubicBezTo>
                    <a:cubicBezTo>
                      <a:pt x="2533" y="443"/>
                      <a:pt x="2528" y="448"/>
                      <a:pt x="2528" y="454"/>
                    </a:cubicBezTo>
                    <a:cubicBezTo>
                      <a:pt x="2528" y="509"/>
                      <a:pt x="2528" y="509"/>
                      <a:pt x="2528" y="509"/>
                    </a:cubicBezTo>
                    <a:cubicBezTo>
                      <a:pt x="2435" y="509"/>
                      <a:pt x="2435" y="509"/>
                      <a:pt x="2435" y="509"/>
                    </a:cubicBezTo>
                    <a:cubicBezTo>
                      <a:pt x="2435" y="311"/>
                      <a:pt x="2435" y="311"/>
                      <a:pt x="2435" y="311"/>
                    </a:cubicBezTo>
                    <a:cubicBezTo>
                      <a:pt x="2435" y="311"/>
                      <a:pt x="2435" y="311"/>
                      <a:pt x="2435" y="311"/>
                    </a:cubicBezTo>
                    <a:cubicBezTo>
                      <a:pt x="2435" y="290"/>
                      <a:pt x="2435" y="290"/>
                      <a:pt x="2435" y="290"/>
                    </a:cubicBezTo>
                    <a:cubicBezTo>
                      <a:pt x="2435" y="288"/>
                      <a:pt x="2434" y="287"/>
                      <a:pt x="2433" y="287"/>
                    </a:cubicBezTo>
                    <a:cubicBezTo>
                      <a:pt x="2424" y="285"/>
                      <a:pt x="2424" y="285"/>
                      <a:pt x="2424" y="285"/>
                    </a:cubicBezTo>
                    <a:cubicBezTo>
                      <a:pt x="2424" y="252"/>
                      <a:pt x="2424" y="252"/>
                      <a:pt x="2424" y="252"/>
                    </a:cubicBezTo>
                    <a:cubicBezTo>
                      <a:pt x="2424" y="251"/>
                      <a:pt x="2423" y="251"/>
                      <a:pt x="2423" y="250"/>
                    </a:cubicBezTo>
                    <a:cubicBezTo>
                      <a:pt x="2407" y="234"/>
                      <a:pt x="2407" y="234"/>
                      <a:pt x="2407" y="234"/>
                    </a:cubicBezTo>
                    <a:cubicBezTo>
                      <a:pt x="2406" y="233"/>
                      <a:pt x="2405" y="233"/>
                      <a:pt x="2404" y="233"/>
                    </a:cubicBezTo>
                    <a:cubicBezTo>
                      <a:pt x="2404" y="233"/>
                      <a:pt x="2403" y="233"/>
                      <a:pt x="2402" y="234"/>
                    </a:cubicBezTo>
                    <a:cubicBezTo>
                      <a:pt x="2386" y="250"/>
                      <a:pt x="2386" y="250"/>
                      <a:pt x="2386" y="250"/>
                    </a:cubicBezTo>
                    <a:cubicBezTo>
                      <a:pt x="2385" y="251"/>
                      <a:pt x="2385" y="251"/>
                      <a:pt x="2385" y="252"/>
                    </a:cubicBezTo>
                    <a:cubicBezTo>
                      <a:pt x="2385" y="277"/>
                      <a:pt x="2385" y="277"/>
                      <a:pt x="2385" y="277"/>
                    </a:cubicBezTo>
                    <a:cubicBezTo>
                      <a:pt x="2383" y="277"/>
                      <a:pt x="2383" y="277"/>
                      <a:pt x="2383" y="277"/>
                    </a:cubicBezTo>
                    <a:cubicBezTo>
                      <a:pt x="2383" y="261"/>
                      <a:pt x="2383" y="261"/>
                      <a:pt x="2383" y="261"/>
                    </a:cubicBezTo>
                    <a:cubicBezTo>
                      <a:pt x="2383" y="260"/>
                      <a:pt x="2382" y="258"/>
                      <a:pt x="2380" y="258"/>
                    </a:cubicBezTo>
                    <a:cubicBezTo>
                      <a:pt x="2372" y="258"/>
                      <a:pt x="2372" y="258"/>
                      <a:pt x="2372" y="258"/>
                    </a:cubicBezTo>
                    <a:cubicBezTo>
                      <a:pt x="2372" y="247"/>
                      <a:pt x="2372" y="247"/>
                      <a:pt x="2372" y="247"/>
                    </a:cubicBezTo>
                    <a:cubicBezTo>
                      <a:pt x="2372" y="245"/>
                      <a:pt x="2371" y="244"/>
                      <a:pt x="2369" y="244"/>
                    </a:cubicBezTo>
                    <a:cubicBezTo>
                      <a:pt x="2359" y="244"/>
                      <a:pt x="2359" y="244"/>
                      <a:pt x="2359" y="244"/>
                    </a:cubicBezTo>
                    <a:cubicBezTo>
                      <a:pt x="2359" y="231"/>
                      <a:pt x="2359" y="231"/>
                      <a:pt x="2359" y="231"/>
                    </a:cubicBezTo>
                    <a:cubicBezTo>
                      <a:pt x="2359" y="229"/>
                      <a:pt x="2358" y="228"/>
                      <a:pt x="2356" y="228"/>
                    </a:cubicBezTo>
                    <a:cubicBezTo>
                      <a:pt x="2354" y="228"/>
                      <a:pt x="2354" y="228"/>
                      <a:pt x="2354" y="228"/>
                    </a:cubicBezTo>
                    <a:cubicBezTo>
                      <a:pt x="2354" y="176"/>
                      <a:pt x="2354" y="176"/>
                      <a:pt x="2354" y="176"/>
                    </a:cubicBezTo>
                    <a:cubicBezTo>
                      <a:pt x="2354" y="175"/>
                      <a:pt x="2353" y="174"/>
                      <a:pt x="2353" y="174"/>
                    </a:cubicBezTo>
                    <a:cubicBezTo>
                      <a:pt x="2337" y="158"/>
                      <a:pt x="2337" y="158"/>
                      <a:pt x="2337" y="158"/>
                    </a:cubicBezTo>
                    <a:cubicBezTo>
                      <a:pt x="2336" y="156"/>
                      <a:pt x="2334" y="156"/>
                      <a:pt x="2332" y="158"/>
                    </a:cubicBezTo>
                    <a:cubicBezTo>
                      <a:pt x="2316" y="174"/>
                      <a:pt x="2316" y="174"/>
                      <a:pt x="2316" y="174"/>
                    </a:cubicBezTo>
                    <a:cubicBezTo>
                      <a:pt x="2316" y="174"/>
                      <a:pt x="2315" y="175"/>
                      <a:pt x="2315" y="176"/>
                    </a:cubicBezTo>
                    <a:cubicBezTo>
                      <a:pt x="2315" y="228"/>
                      <a:pt x="2315" y="228"/>
                      <a:pt x="2315" y="228"/>
                    </a:cubicBezTo>
                    <a:cubicBezTo>
                      <a:pt x="2311" y="228"/>
                      <a:pt x="2311" y="228"/>
                      <a:pt x="2311" y="228"/>
                    </a:cubicBezTo>
                    <a:cubicBezTo>
                      <a:pt x="2309" y="228"/>
                      <a:pt x="2308" y="229"/>
                      <a:pt x="2308" y="231"/>
                    </a:cubicBezTo>
                    <a:cubicBezTo>
                      <a:pt x="2308" y="244"/>
                      <a:pt x="2308" y="244"/>
                      <a:pt x="2308" y="244"/>
                    </a:cubicBezTo>
                    <a:cubicBezTo>
                      <a:pt x="2296" y="244"/>
                      <a:pt x="2296" y="244"/>
                      <a:pt x="2296" y="244"/>
                    </a:cubicBezTo>
                    <a:cubicBezTo>
                      <a:pt x="2295" y="244"/>
                      <a:pt x="2293" y="245"/>
                      <a:pt x="2293" y="247"/>
                    </a:cubicBezTo>
                    <a:cubicBezTo>
                      <a:pt x="2293" y="258"/>
                      <a:pt x="2293" y="258"/>
                      <a:pt x="2293" y="258"/>
                    </a:cubicBezTo>
                    <a:cubicBezTo>
                      <a:pt x="2289" y="258"/>
                      <a:pt x="2289" y="258"/>
                      <a:pt x="2289" y="258"/>
                    </a:cubicBezTo>
                    <a:cubicBezTo>
                      <a:pt x="2287" y="258"/>
                      <a:pt x="2286" y="260"/>
                      <a:pt x="2286" y="261"/>
                    </a:cubicBezTo>
                    <a:cubicBezTo>
                      <a:pt x="2286" y="278"/>
                      <a:pt x="2286" y="278"/>
                      <a:pt x="2286" y="278"/>
                    </a:cubicBezTo>
                    <a:cubicBezTo>
                      <a:pt x="2284" y="278"/>
                      <a:pt x="2284" y="278"/>
                      <a:pt x="2284" y="278"/>
                    </a:cubicBezTo>
                    <a:cubicBezTo>
                      <a:pt x="2284" y="252"/>
                      <a:pt x="2284" y="252"/>
                      <a:pt x="2284" y="252"/>
                    </a:cubicBezTo>
                    <a:cubicBezTo>
                      <a:pt x="2284" y="251"/>
                      <a:pt x="2284" y="251"/>
                      <a:pt x="2283" y="250"/>
                    </a:cubicBezTo>
                    <a:cubicBezTo>
                      <a:pt x="2267" y="234"/>
                      <a:pt x="2267" y="234"/>
                      <a:pt x="2267" y="234"/>
                    </a:cubicBezTo>
                    <a:cubicBezTo>
                      <a:pt x="2266" y="233"/>
                      <a:pt x="2266" y="233"/>
                      <a:pt x="2265" y="233"/>
                    </a:cubicBezTo>
                    <a:cubicBezTo>
                      <a:pt x="2264" y="233"/>
                      <a:pt x="2263" y="233"/>
                      <a:pt x="2263" y="234"/>
                    </a:cubicBezTo>
                    <a:cubicBezTo>
                      <a:pt x="2246" y="250"/>
                      <a:pt x="2246" y="250"/>
                      <a:pt x="2246" y="250"/>
                    </a:cubicBezTo>
                    <a:cubicBezTo>
                      <a:pt x="2246" y="251"/>
                      <a:pt x="2246" y="251"/>
                      <a:pt x="2246" y="252"/>
                    </a:cubicBezTo>
                    <a:cubicBezTo>
                      <a:pt x="2246" y="286"/>
                      <a:pt x="2246" y="286"/>
                      <a:pt x="2246" y="286"/>
                    </a:cubicBezTo>
                    <a:cubicBezTo>
                      <a:pt x="2229" y="289"/>
                      <a:pt x="2229" y="289"/>
                      <a:pt x="2229" y="289"/>
                    </a:cubicBezTo>
                    <a:cubicBezTo>
                      <a:pt x="2228" y="289"/>
                      <a:pt x="2227" y="291"/>
                      <a:pt x="2227" y="292"/>
                    </a:cubicBezTo>
                    <a:cubicBezTo>
                      <a:pt x="2227" y="295"/>
                      <a:pt x="2227" y="295"/>
                      <a:pt x="2227" y="295"/>
                    </a:cubicBezTo>
                    <a:cubicBezTo>
                      <a:pt x="2227" y="295"/>
                      <a:pt x="2227" y="295"/>
                      <a:pt x="2227" y="295"/>
                    </a:cubicBezTo>
                    <a:cubicBezTo>
                      <a:pt x="2227" y="538"/>
                      <a:pt x="2227" y="538"/>
                      <a:pt x="2227" y="538"/>
                    </a:cubicBezTo>
                    <a:cubicBezTo>
                      <a:pt x="2143" y="538"/>
                      <a:pt x="2143" y="538"/>
                      <a:pt x="2143" y="538"/>
                    </a:cubicBezTo>
                    <a:cubicBezTo>
                      <a:pt x="2143" y="143"/>
                      <a:pt x="2143" y="143"/>
                      <a:pt x="2143" y="143"/>
                    </a:cubicBezTo>
                    <a:cubicBezTo>
                      <a:pt x="2143" y="140"/>
                      <a:pt x="2141" y="137"/>
                      <a:pt x="2138" y="137"/>
                    </a:cubicBezTo>
                    <a:cubicBezTo>
                      <a:pt x="2122" y="137"/>
                      <a:pt x="2122" y="137"/>
                      <a:pt x="2122" y="137"/>
                    </a:cubicBezTo>
                    <a:cubicBezTo>
                      <a:pt x="2122" y="113"/>
                      <a:pt x="2122" y="113"/>
                      <a:pt x="2122" y="113"/>
                    </a:cubicBezTo>
                    <a:cubicBezTo>
                      <a:pt x="2122" y="110"/>
                      <a:pt x="2120" y="108"/>
                      <a:pt x="2117" y="108"/>
                    </a:cubicBezTo>
                    <a:cubicBezTo>
                      <a:pt x="2104" y="108"/>
                      <a:pt x="2104" y="108"/>
                      <a:pt x="2104" y="108"/>
                    </a:cubicBezTo>
                    <a:cubicBezTo>
                      <a:pt x="2104" y="31"/>
                      <a:pt x="2104" y="31"/>
                      <a:pt x="2104" y="31"/>
                    </a:cubicBezTo>
                    <a:cubicBezTo>
                      <a:pt x="2104" y="28"/>
                      <a:pt x="2101" y="26"/>
                      <a:pt x="2098" y="26"/>
                    </a:cubicBezTo>
                    <a:cubicBezTo>
                      <a:pt x="2093" y="26"/>
                      <a:pt x="2093" y="26"/>
                      <a:pt x="2093" y="26"/>
                    </a:cubicBezTo>
                    <a:cubicBezTo>
                      <a:pt x="2093" y="5"/>
                      <a:pt x="2093" y="5"/>
                      <a:pt x="2093" y="5"/>
                    </a:cubicBezTo>
                    <a:cubicBezTo>
                      <a:pt x="2093" y="2"/>
                      <a:pt x="2090" y="0"/>
                      <a:pt x="2087" y="0"/>
                    </a:cubicBezTo>
                    <a:cubicBezTo>
                      <a:pt x="1922" y="0"/>
                      <a:pt x="1922" y="0"/>
                      <a:pt x="1922" y="0"/>
                    </a:cubicBezTo>
                    <a:cubicBezTo>
                      <a:pt x="1919" y="0"/>
                      <a:pt x="1917" y="2"/>
                      <a:pt x="1917" y="5"/>
                    </a:cubicBezTo>
                    <a:cubicBezTo>
                      <a:pt x="1917" y="26"/>
                      <a:pt x="1917" y="26"/>
                      <a:pt x="1917" y="26"/>
                    </a:cubicBezTo>
                    <a:cubicBezTo>
                      <a:pt x="1911" y="26"/>
                      <a:pt x="1911" y="26"/>
                      <a:pt x="1911" y="26"/>
                    </a:cubicBezTo>
                    <a:cubicBezTo>
                      <a:pt x="1908" y="26"/>
                      <a:pt x="1906" y="28"/>
                      <a:pt x="1906" y="31"/>
                    </a:cubicBezTo>
                    <a:cubicBezTo>
                      <a:pt x="1906" y="108"/>
                      <a:pt x="1906" y="108"/>
                      <a:pt x="1906" y="108"/>
                    </a:cubicBezTo>
                    <a:cubicBezTo>
                      <a:pt x="1892" y="108"/>
                      <a:pt x="1892" y="108"/>
                      <a:pt x="1892" y="108"/>
                    </a:cubicBezTo>
                    <a:cubicBezTo>
                      <a:pt x="1889" y="108"/>
                      <a:pt x="1887" y="110"/>
                      <a:pt x="1887" y="113"/>
                    </a:cubicBezTo>
                    <a:cubicBezTo>
                      <a:pt x="1887" y="137"/>
                      <a:pt x="1887" y="137"/>
                      <a:pt x="1887" y="137"/>
                    </a:cubicBezTo>
                    <a:cubicBezTo>
                      <a:pt x="1872" y="137"/>
                      <a:pt x="1872" y="137"/>
                      <a:pt x="1872" y="137"/>
                    </a:cubicBezTo>
                    <a:cubicBezTo>
                      <a:pt x="1869" y="137"/>
                      <a:pt x="1867" y="140"/>
                      <a:pt x="1867" y="143"/>
                    </a:cubicBezTo>
                    <a:cubicBezTo>
                      <a:pt x="1867" y="538"/>
                      <a:pt x="1867" y="538"/>
                      <a:pt x="1867" y="538"/>
                    </a:cubicBezTo>
                    <a:cubicBezTo>
                      <a:pt x="1804" y="538"/>
                      <a:pt x="1804" y="538"/>
                      <a:pt x="1804" y="538"/>
                    </a:cubicBezTo>
                    <a:cubicBezTo>
                      <a:pt x="1791" y="538"/>
                      <a:pt x="1780" y="549"/>
                      <a:pt x="1780" y="562"/>
                    </a:cubicBezTo>
                    <a:cubicBezTo>
                      <a:pt x="1780" y="676"/>
                      <a:pt x="1780" y="676"/>
                      <a:pt x="1780" y="676"/>
                    </a:cubicBezTo>
                    <a:cubicBezTo>
                      <a:pt x="1680" y="676"/>
                      <a:pt x="1680" y="676"/>
                      <a:pt x="1680" y="676"/>
                    </a:cubicBezTo>
                    <a:cubicBezTo>
                      <a:pt x="1680" y="365"/>
                      <a:pt x="1680" y="365"/>
                      <a:pt x="1680" y="365"/>
                    </a:cubicBezTo>
                    <a:cubicBezTo>
                      <a:pt x="1718" y="348"/>
                      <a:pt x="1743" y="311"/>
                      <a:pt x="1743" y="269"/>
                    </a:cubicBezTo>
                    <a:cubicBezTo>
                      <a:pt x="1743" y="212"/>
                      <a:pt x="1696" y="165"/>
                      <a:pt x="1638" y="165"/>
                    </a:cubicBezTo>
                    <a:cubicBezTo>
                      <a:pt x="1581" y="165"/>
                      <a:pt x="1534" y="212"/>
                      <a:pt x="1534" y="269"/>
                    </a:cubicBezTo>
                    <a:cubicBezTo>
                      <a:pt x="1534" y="312"/>
                      <a:pt x="1559" y="349"/>
                      <a:pt x="1598" y="365"/>
                    </a:cubicBezTo>
                    <a:cubicBezTo>
                      <a:pt x="1598" y="676"/>
                      <a:pt x="1598" y="676"/>
                      <a:pt x="1598" y="676"/>
                    </a:cubicBezTo>
                    <a:cubicBezTo>
                      <a:pt x="1502" y="676"/>
                      <a:pt x="1502" y="676"/>
                      <a:pt x="1502" y="676"/>
                    </a:cubicBezTo>
                    <a:cubicBezTo>
                      <a:pt x="1502" y="676"/>
                      <a:pt x="1502" y="676"/>
                      <a:pt x="1502" y="676"/>
                    </a:cubicBezTo>
                    <a:cubicBezTo>
                      <a:pt x="1502" y="486"/>
                      <a:pt x="1502" y="486"/>
                      <a:pt x="1502" y="486"/>
                    </a:cubicBezTo>
                    <a:cubicBezTo>
                      <a:pt x="1502" y="478"/>
                      <a:pt x="1499" y="467"/>
                      <a:pt x="1495" y="461"/>
                    </a:cubicBezTo>
                    <a:cubicBezTo>
                      <a:pt x="1419" y="323"/>
                      <a:pt x="1419" y="323"/>
                      <a:pt x="1419" y="323"/>
                    </a:cubicBezTo>
                    <a:cubicBezTo>
                      <a:pt x="1417" y="320"/>
                      <a:pt x="1416" y="318"/>
                      <a:pt x="1413" y="317"/>
                    </a:cubicBezTo>
                    <a:cubicBezTo>
                      <a:pt x="1413" y="183"/>
                      <a:pt x="1413" y="183"/>
                      <a:pt x="1413" y="183"/>
                    </a:cubicBezTo>
                    <a:cubicBezTo>
                      <a:pt x="1413" y="182"/>
                      <a:pt x="1412" y="180"/>
                      <a:pt x="1410" y="180"/>
                    </a:cubicBezTo>
                    <a:cubicBezTo>
                      <a:pt x="1409" y="180"/>
                      <a:pt x="1407" y="182"/>
                      <a:pt x="1407" y="183"/>
                    </a:cubicBezTo>
                    <a:cubicBezTo>
                      <a:pt x="1407" y="317"/>
                      <a:pt x="1407" y="317"/>
                      <a:pt x="1407" y="317"/>
                    </a:cubicBezTo>
                    <a:cubicBezTo>
                      <a:pt x="1405" y="318"/>
                      <a:pt x="1403" y="320"/>
                      <a:pt x="1401" y="323"/>
                    </a:cubicBezTo>
                    <a:cubicBezTo>
                      <a:pt x="1326" y="461"/>
                      <a:pt x="1326" y="461"/>
                      <a:pt x="1326" y="461"/>
                    </a:cubicBezTo>
                    <a:cubicBezTo>
                      <a:pt x="1322" y="467"/>
                      <a:pt x="1320" y="478"/>
                      <a:pt x="1320" y="486"/>
                    </a:cubicBezTo>
                    <a:cubicBezTo>
                      <a:pt x="1319" y="676"/>
                      <a:pt x="1319" y="676"/>
                      <a:pt x="1319" y="676"/>
                    </a:cubicBezTo>
                    <a:cubicBezTo>
                      <a:pt x="1211" y="676"/>
                      <a:pt x="1211" y="676"/>
                      <a:pt x="1211" y="676"/>
                    </a:cubicBezTo>
                    <a:cubicBezTo>
                      <a:pt x="1211" y="578"/>
                      <a:pt x="1211" y="578"/>
                      <a:pt x="1211" y="578"/>
                    </a:cubicBezTo>
                    <a:cubicBezTo>
                      <a:pt x="1211" y="565"/>
                      <a:pt x="1200" y="554"/>
                      <a:pt x="1187" y="554"/>
                    </a:cubicBezTo>
                    <a:cubicBezTo>
                      <a:pt x="1155" y="554"/>
                      <a:pt x="1155" y="554"/>
                      <a:pt x="1155" y="554"/>
                    </a:cubicBezTo>
                    <a:cubicBezTo>
                      <a:pt x="1155" y="409"/>
                      <a:pt x="1155" y="409"/>
                      <a:pt x="1155" y="409"/>
                    </a:cubicBezTo>
                    <a:cubicBezTo>
                      <a:pt x="1155" y="396"/>
                      <a:pt x="1144" y="385"/>
                      <a:pt x="1131" y="385"/>
                    </a:cubicBezTo>
                    <a:cubicBezTo>
                      <a:pt x="1066" y="385"/>
                      <a:pt x="1066" y="385"/>
                      <a:pt x="1066" y="385"/>
                    </a:cubicBezTo>
                    <a:cubicBezTo>
                      <a:pt x="1053" y="385"/>
                      <a:pt x="1042" y="396"/>
                      <a:pt x="1042" y="409"/>
                    </a:cubicBezTo>
                    <a:cubicBezTo>
                      <a:pt x="1042" y="445"/>
                      <a:pt x="1042" y="445"/>
                      <a:pt x="1042" y="445"/>
                    </a:cubicBezTo>
                    <a:cubicBezTo>
                      <a:pt x="1033" y="445"/>
                      <a:pt x="1033" y="445"/>
                      <a:pt x="1033" y="445"/>
                    </a:cubicBezTo>
                    <a:cubicBezTo>
                      <a:pt x="1019" y="445"/>
                      <a:pt x="1009" y="456"/>
                      <a:pt x="1009" y="469"/>
                    </a:cubicBezTo>
                    <a:cubicBezTo>
                      <a:pt x="1009" y="613"/>
                      <a:pt x="1009" y="613"/>
                      <a:pt x="1009" y="613"/>
                    </a:cubicBezTo>
                    <a:cubicBezTo>
                      <a:pt x="1004" y="608"/>
                      <a:pt x="998" y="605"/>
                      <a:pt x="991" y="605"/>
                    </a:cubicBezTo>
                    <a:cubicBezTo>
                      <a:pt x="883" y="605"/>
                      <a:pt x="883" y="605"/>
                      <a:pt x="883" y="605"/>
                    </a:cubicBezTo>
                    <a:cubicBezTo>
                      <a:pt x="883" y="557"/>
                      <a:pt x="883" y="557"/>
                      <a:pt x="883" y="557"/>
                    </a:cubicBezTo>
                    <a:cubicBezTo>
                      <a:pt x="883" y="544"/>
                      <a:pt x="872" y="533"/>
                      <a:pt x="859" y="533"/>
                    </a:cubicBezTo>
                    <a:cubicBezTo>
                      <a:pt x="829" y="533"/>
                      <a:pt x="829" y="533"/>
                      <a:pt x="829" y="533"/>
                    </a:cubicBezTo>
                    <a:cubicBezTo>
                      <a:pt x="816" y="533"/>
                      <a:pt x="805" y="544"/>
                      <a:pt x="805" y="557"/>
                    </a:cubicBezTo>
                    <a:cubicBezTo>
                      <a:pt x="805" y="650"/>
                      <a:pt x="805" y="650"/>
                      <a:pt x="805" y="650"/>
                    </a:cubicBezTo>
                    <a:cubicBezTo>
                      <a:pt x="743" y="650"/>
                      <a:pt x="743" y="650"/>
                      <a:pt x="743" y="650"/>
                    </a:cubicBezTo>
                    <a:cubicBezTo>
                      <a:pt x="729" y="650"/>
                      <a:pt x="719" y="661"/>
                      <a:pt x="719" y="674"/>
                    </a:cubicBezTo>
                    <a:cubicBezTo>
                      <a:pt x="719" y="723"/>
                      <a:pt x="719" y="723"/>
                      <a:pt x="719" y="723"/>
                    </a:cubicBezTo>
                    <a:cubicBezTo>
                      <a:pt x="495" y="723"/>
                      <a:pt x="495" y="723"/>
                      <a:pt x="495" y="723"/>
                    </a:cubicBezTo>
                    <a:cubicBezTo>
                      <a:pt x="495" y="701"/>
                      <a:pt x="495" y="701"/>
                      <a:pt x="495" y="701"/>
                    </a:cubicBezTo>
                    <a:cubicBezTo>
                      <a:pt x="495" y="687"/>
                      <a:pt x="485" y="677"/>
                      <a:pt x="472" y="677"/>
                    </a:cubicBezTo>
                    <a:cubicBezTo>
                      <a:pt x="396" y="677"/>
                      <a:pt x="396" y="677"/>
                      <a:pt x="396" y="677"/>
                    </a:cubicBezTo>
                    <a:cubicBezTo>
                      <a:pt x="383" y="677"/>
                      <a:pt x="372" y="687"/>
                      <a:pt x="372" y="701"/>
                    </a:cubicBezTo>
                    <a:cubicBezTo>
                      <a:pt x="372" y="737"/>
                      <a:pt x="372" y="737"/>
                      <a:pt x="372" y="737"/>
                    </a:cubicBezTo>
                    <a:cubicBezTo>
                      <a:pt x="293" y="737"/>
                      <a:pt x="293" y="737"/>
                      <a:pt x="293" y="737"/>
                    </a:cubicBezTo>
                    <a:cubicBezTo>
                      <a:pt x="280" y="737"/>
                      <a:pt x="269" y="748"/>
                      <a:pt x="269" y="761"/>
                    </a:cubicBezTo>
                    <a:cubicBezTo>
                      <a:pt x="269" y="816"/>
                      <a:pt x="269" y="816"/>
                      <a:pt x="269" y="816"/>
                    </a:cubicBezTo>
                    <a:cubicBezTo>
                      <a:pt x="24" y="816"/>
                      <a:pt x="24" y="816"/>
                      <a:pt x="24" y="816"/>
                    </a:cubicBezTo>
                    <a:cubicBezTo>
                      <a:pt x="11" y="816"/>
                      <a:pt x="0" y="827"/>
                      <a:pt x="0" y="840"/>
                    </a:cubicBezTo>
                    <a:cubicBezTo>
                      <a:pt x="0" y="1017"/>
                      <a:pt x="0" y="1017"/>
                      <a:pt x="0" y="1017"/>
                    </a:cubicBezTo>
                    <a:cubicBezTo>
                      <a:pt x="0" y="1019"/>
                      <a:pt x="1" y="1020"/>
                      <a:pt x="3" y="1020"/>
                    </a:cubicBezTo>
                    <a:cubicBezTo>
                      <a:pt x="5" y="1020"/>
                      <a:pt x="6" y="1019"/>
                      <a:pt x="6" y="1017"/>
                    </a:cubicBezTo>
                    <a:cubicBezTo>
                      <a:pt x="6" y="840"/>
                      <a:pt x="6" y="840"/>
                      <a:pt x="6" y="840"/>
                    </a:cubicBezTo>
                    <a:cubicBezTo>
                      <a:pt x="6" y="831"/>
                      <a:pt x="14" y="823"/>
                      <a:pt x="24" y="823"/>
                    </a:cubicBezTo>
                    <a:cubicBezTo>
                      <a:pt x="269" y="823"/>
                      <a:pt x="269" y="823"/>
                      <a:pt x="269" y="823"/>
                    </a:cubicBezTo>
                    <a:cubicBezTo>
                      <a:pt x="269" y="953"/>
                      <a:pt x="269" y="953"/>
                      <a:pt x="269" y="953"/>
                    </a:cubicBezTo>
                    <a:cubicBezTo>
                      <a:pt x="269" y="955"/>
                      <a:pt x="270" y="956"/>
                      <a:pt x="272" y="956"/>
                    </a:cubicBezTo>
                    <a:cubicBezTo>
                      <a:pt x="274" y="956"/>
                      <a:pt x="275" y="955"/>
                      <a:pt x="275" y="953"/>
                    </a:cubicBezTo>
                    <a:cubicBezTo>
                      <a:pt x="275" y="761"/>
                      <a:pt x="275" y="761"/>
                      <a:pt x="275" y="761"/>
                    </a:cubicBezTo>
                    <a:cubicBezTo>
                      <a:pt x="275" y="751"/>
                      <a:pt x="283" y="744"/>
                      <a:pt x="293" y="744"/>
                    </a:cubicBezTo>
                    <a:cubicBezTo>
                      <a:pt x="372" y="744"/>
                      <a:pt x="372" y="744"/>
                      <a:pt x="372" y="744"/>
                    </a:cubicBezTo>
                    <a:cubicBezTo>
                      <a:pt x="372" y="877"/>
                      <a:pt x="372" y="877"/>
                      <a:pt x="372" y="877"/>
                    </a:cubicBezTo>
                    <a:cubicBezTo>
                      <a:pt x="372" y="879"/>
                      <a:pt x="374" y="880"/>
                      <a:pt x="375" y="880"/>
                    </a:cubicBezTo>
                    <a:cubicBezTo>
                      <a:pt x="377" y="880"/>
                      <a:pt x="379" y="879"/>
                      <a:pt x="379" y="877"/>
                    </a:cubicBezTo>
                    <a:cubicBezTo>
                      <a:pt x="379" y="701"/>
                      <a:pt x="379" y="701"/>
                      <a:pt x="379" y="701"/>
                    </a:cubicBezTo>
                    <a:cubicBezTo>
                      <a:pt x="379" y="691"/>
                      <a:pt x="386" y="683"/>
                      <a:pt x="396" y="683"/>
                    </a:cubicBezTo>
                    <a:cubicBezTo>
                      <a:pt x="472" y="683"/>
                      <a:pt x="472" y="683"/>
                      <a:pt x="472" y="683"/>
                    </a:cubicBezTo>
                    <a:cubicBezTo>
                      <a:pt x="481" y="683"/>
                      <a:pt x="489" y="691"/>
                      <a:pt x="489" y="701"/>
                    </a:cubicBezTo>
                    <a:cubicBezTo>
                      <a:pt x="489" y="1017"/>
                      <a:pt x="489" y="1017"/>
                      <a:pt x="489" y="1017"/>
                    </a:cubicBezTo>
                    <a:cubicBezTo>
                      <a:pt x="489" y="1019"/>
                      <a:pt x="491" y="1020"/>
                      <a:pt x="492" y="1020"/>
                    </a:cubicBezTo>
                    <a:cubicBezTo>
                      <a:pt x="494" y="1020"/>
                      <a:pt x="495" y="1019"/>
                      <a:pt x="495" y="1017"/>
                    </a:cubicBezTo>
                    <a:cubicBezTo>
                      <a:pt x="495" y="729"/>
                      <a:pt x="495" y="729"/>
                      <a:pt x="495" y="729"/>
                    </a:cubicBezTo>
                    <a:cubicBezTo>
                      <a:pt x="719" y="729"/>
                      <a:pt x="719" y="729"/>
                      <a:pt x="719" y="729"/>
                    </a:cubicBezTo>
                    <a:cubicBezTo>
                      <a:pt x="719" y="1017"/>
                      <a:pt x="719" y="1017"/>
                      <a:pt x="719" y="1017"/>
                    </a:cubicBezTo>
                    <a:cubicBezTo>
                      <a:pt x="719" y="1019"/>
                      <a:pt x="720" y="1020"/>
                      <a:pt x="722" y="1020"/>
                    </a:cubicBezTo>
                    <a:cubicBezTo>
                      <a:pt x="724" y="1020"/>
                      <a:pt x="725" y="1019"/>
                      <a:pt x="725" y="1017"/>
                    </a:cubicBezTo>
                    <a:cubicBezTo>
                      <a:pt x="725" y="727"/>
                      <a:pt x="725" y="727"/>
                      <a:pt x="725" y="727"/>
                    </a:cubicBezTo>
                    <a:cubicBezTo>
                      <a:pt x="725" y="725"/>
                      <a:pt x="725" y="725"/>
                      <a:pt x="725" y="725"/>
                    </a:cubicBezTo>
                    <a:cubicBezTo>
                      <a:pt x="725" y="674"/>
                      <a:pt x="725" y="674"/>
                      <a:pt x="725" y="674"/>
                    </a:cubicBezTo>
                    <a:cubicBezTo>
                      <a:pt x="725" y="664"/>
                      <a:pt x="733" y="656"/>
                      <a:pt x="743" y="656"/>
                    </a:cubicBezTo>
                    <a:cubicBezTo>
                      <a:pt x="805" y="656"/>
                      <a:pt x="805" y="656"/>
                      <a:pt x="805" y="656"/>
                    </a:cubicBezTo>
                    <a:cubicBezTo>
                      <a:pt x="805" y="1018"/>
                      <a:pt x="805" y="1018"/>
                      <a:pt x="805" y="1018"/>
                    </a:cubicBezTo>
                    <a:cubicBezTo>
                      <a:pt x="805" y="1019"/>
                      <a:pt x="806" y="1021"/>
                      <a:pt x="808" y="1021"/>
                    </a:cubicBezTo>
                    <a:cubicBezTo>
                      <a:pt x="810" y="1021"/>
                      <a:pt x="811" y="1019"/>
                      <a:pt x="811" y="1018"/>
                    </a:cubicBezTo>
                    <a:cubicBezTo>
                      <a:pt x="811" y="557"/>
                      <a:pt x="811" y="557"/>
                      <a:pt x="811" y="557"/>
                    </a:cubicBezTo>
                    <a:cubicBezTo>
                      <a:pt x="811" y="548"/>
                      <a:pt x="819" y="540"/>
                      <a:pt x="829" y="540"/>
                    </a:cubicBezTo>
                    <a:cubicBezTo>
                      <a:pt x="859" y="540"/>
                      <a:pt x="859" y="540"/>
                      <a:pt x="859" y="540"/>
                    </a:cubicBezTo>
                    <a:cubicBezTo>
                      <a:pt x="869" y="540"/>
                      <a:pt x="877" y="548"/>
                      <a:pt x="877" y="557"/>
                    </a:cubicBezTo>
                    <a:cubicBezTo>
                      <a:pt x="877" y="832"/>
                      <a:pt x="877" y="832"/>
                      <a:pt x="877" y="832"/>
                    </a:cubicBezTo>
                    <a:moveTo>
                      <a:pt x="1009" y="830"/>
                    </a:moveTo>
                    <a:cubicBezTo>
                      <a:pt x="883" y="830"/>
                      <a:pt x="883" y="830"/>
                      <a:pt x="883" y="830"/>
                    </a:cubicBezTo>
                    <a:cubicBezTo>
                      <a:pt x="883" y="611"/>
                      <a:pt x="883" y="611"/>
                      <a:pt x="883" y="611"/>
                    </a:cubicBezTo>
                    <a:cubicBezTo>
                      <a:pt x="991" y="611"/>
                      <a:pt x="991" y="611"/>
                      <a:pt x="991" y="611"/>
                    </a:cubicBezTo>
                    <a:cubicBezTo>
                      <a:pt x="1001" y="611"/>
                      <a:pt x="1009" y="619"/>
                      <a:pt x="1009" y="629"/>
                    </a:cubicBezTo>
                    <a:lnTo>
                      <a:pt x="1009" y="830"/>
                    </a:lnTo>
                    <a:close/>
                  </a:path>
                </a:pathLst>
              </a:custGeom>
              <a:gradFill flip="none" rotWithShape="1">
                <a:gsLst>
                  <a:gs pos="35000">
                    <a:schemeClr val="bg1"/>
                  </a:gs>
                  <a:gs pos="91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Freeform 65"/>
              <p:cNvSpPr>
                <a:spLocks noEditPoints="1"/>
              </p:cNvSpPr>
              <p:nvPr userDrawn="1"/>
            </p:nvSpPr>
            <p:spPr bwMode="auto">
              <a:xfrm>
                <a:off x="1791955" y="2944494"/>
                <a:ext cx="8612735" cy="4553058"/>
              </a:xfrm>
              <a:custGeom>
                <a:avLst/>
                <a:gdLst>
                  <a:gd name="T0" fmla="*/ 2254 w 2554"/>
                  <a:gd name="T1" fmla="*/ 475 h 1349"/>
                  <a:gd name="T2" fmla="*/ 1278 w 2554"/>
                  <a:gd name="T3" fmla="*/ 51 h 1349"/>
                  <a:gd name="T4" fmla="*/ 300 w 2554"/>
                  <a:gd name="T5" fmla="*/ 475 h 1349"/>
                  <a:gd name="T6" fmla="*/ 554 w 2554"/>
                  <a:gd name="T7" fmla="*/ 232 h 1349"/>
                  <a:gd name="T8" fmla="*/ 284 w 2554"/>
                  <a:gd name="T9" fmla="*/ 953 h 1349"/>
                  <a:gd name="T10" fmla="*/ 226 w 2554"/>
                  <a:gd name="T11" fmla="*/ 1322 h 1349"/>
                  <a:gd name="T12" fmla="*/ 689 w 2554"/>
                  <a:gd name="T13" fmla="*/ 724 h 1349"/>
                  <a:gd name="T14" fmla="*/ 424 w 2554"/>
                  <a:gd name="T15" fmla="*/ 959 h 1349"/>
                  <a:gd name="T16" fmla="*/ 619 w 2554"/>
                  <a:gd name="T17" fmla="*/ 1323 h 1349"/>
                  <a:gd name="T18" fmla="*/ 1012 w 2554"/>
                  <a:gd name="T19" fmla="*/ 755 h 1349"/>
                  <a:gd name="T20" fmla="*/ 799 w 2554"/>
                  <a:gd name="T21" fmla="*/ 959 h 1349"/>
                  <a:gd name="T22" fmla="*/ 845 w 2554"/>
                  <a:gd name="T23" fmla="*/ 1349 h 1349"/>
                  <a:gd name="T24" fmla="*/ 885 w 2554"/>
                  <a:gd name="T25" fmla="*/ 1223 h 1349"/>
                  <a:gd name="T26" fmla="*/ 1671 w 2554"/>
                  <a:gd name="T27" fmla="*/ 1232 h 1349"/>
                  <a:gd name="T28" fmla="*/ 1707 w 2554"/>
                  <a:gd name="T29" fmla="*/ 1349 h 1349"/>
                  <a:gd name="T30" fmla="*/ 1595 w 2554"/>
                  <a:gd name="T31" fmla="*/ 804 h 1349"/>
                  <a:gd name="T32" fmla="*/ 1544 w 2554"/>
                  <a:gd name="T33" fmla="*/ 760 h 1349"/>
                  <a:gd name="T34" fmla="*/ 1937 w 2554"/>
                  <a:gd name="T35" fmla="*/ 1323 h 1349"/>
                  <a:gd name="T36" fmla="*/ 1970 w 2554"/>
                  <a:gd name="T37" fmla="*/ 804 h 1349"/>
                  <a:gd name="T38" fmla="*/ 1857 w 2554"/>
                  <a:gd name="T39" fmla="*/ 723 h 1349"/>
                  <a:gd name="T40" fmla="*/ 2329 w 2554"/>
                  <a:gd name="T41" fmla="*/ 1322 h 1349"/>
                  <a:gd name="T42" fmla="*/ 2273 w 2554"/>
                  <a:gd name="T43" fmla="*/ 958 h 1349"/>
                  <a:gd name="T44" fmla="*/ 2249 w 2554"/>
                  <a:gd name="T45" fmla="*/ 479 h 1349"/>
                  <a:gd name="T46" fmla="*/ 1487 w 2554"/>
                  <a:gd name="T47" fmla="*/ 187 h 1349"/>
                  <a:gd name="T48" fmla="*/ 1458 w 2554"/>
                  <a:gd name="T49" fmla="*/ 718 h 1349"/>
                  <a:gd name="T50" fmla="*/ 1082 w 2554"/>
                  <a:gd name="T51" fmla="*/ 715 h 1349"/>
                  <a:gd name="T52" fmla="*/ 1082 w 2554"/>
                  <a:gd name="T53" fmla="*/ 715 h 1349"/>
                  <a:gd name="T54" fmla="*/ 1514 w 2554"/>
                  <a:gd name="T55" fmla="*/ 706 h 1349"/>
                  <a:gd name="T56" fmla="*/ 1276 w 2554"/>
                  <a:gd name="T57" fmla="*/ 646 h 1349"/>
                  <a:gd name="T58" fmla="*/ 1385 w 2554"/>
                  <a:gd name="T59" fmla="*/ 479 h 1349"/>
                  <a:gd name="T60" fmla="*/ 977 w 2554"/>
                  <a:gd name="T61" fmla="*/ 632 h 1349"/>
                  <a:gd name="T62" fmla="*/ 1136 w 2554"/>
                  <a:gd name="T63" fmla="*/ 232 h 1349"/>
                  <a:gd name="T64" fmla="*/ 1390 w 2554"/>
                  <a:gd name="T65" fmla="*/ 475 h 1349"/>
                  <a:gd name="T66" fmla="*/ 1608 w 2554"/>
                  <a:gd name="T67" fmla="*/ 332 h 1349"/>
                  <a:gd name="T68" fmla="*/ 1415 w 2554"/>
                  <a:gd name="T69" fmla="*/ 227 h 1349"/>
                  <a:gd name="T70" fmla="*/ 1278 w 2554"/>
                  <a:gd name="T71" fmla="*/ 58 h 1349"/>
                  <a:gd name="T72" fmla="*/ 1269 w 2554"/>
                  <a:gd name="T73" fmla="*/ 55 h 1349"/>
                  <a:gd name="T74" fmla="*/ 1030 w 2554"/>
                  <a:gd name="T75" fmla="*/ 23 h 1349"/>
                  <a:gd name="T76" fmla="*/ 727 w 2554"/>
                  <a:gd name="T77" fmla="*/ 158 h 1349"/>
                  <a:gd name="T78" fmla="*/ 748 w 2554"/>
                  <a:gd name="T79" fmla="*/ 696 h 1349"/>
                  <a:gd name="T80" fmla="*/ 745 w 2554"/>
                  <a:gd name="T81" fmla="*/ 704 h 1349"/>
                  <a:gd name="T82" fmla="*/ 752 w 2554"/>
                  <a:gd name="T83" fmla="*/ 705 h 1349"/>
                  <a:gd name="T84" fmla="*/ 1034 w 2554"/>
                  <a:gd name="T85" fmla="*/ 705 h 1349"/>
                  <a:gd name="T86" fmla="*/ 1021 w 2554"/>
                  <a:gd name="T87" fmla="*/ 749 h 1349"/>
                  <a:gd name="T88" fmla="*/ 1017 w 2554"/>
                  <a:gd name="T89" fmla="*/ 759 h 1349"/>
                  <a:gd name="T90" fmla="*/ 1666 w 2554"/>
                  <a:gd name="T91" fmla="*/ 1203 h 1349"/>
                  <a:gd name="T92" fmla="*/ 1539 w 2554"/>
                  <a:gd name="T93" fmla="*/ 764 h 1349"/>
                  <a:gd name="T94" fmla="*/ 1516 w 2554"/>
                  <a:gd name="T95" fmla="*/ 712 h 1349"/>
                  <a:gd name="T96" fmla="*/ 1484 w 2554"/>
                  <a:gd name="T97" fmla="*/ 631 h 1349"/>
                  <a:gd name="T98" fmla="*/ 1993 w 2554"/>
                  <a:gd name="T99" fmla="*/ 332 h 1349"/>
                  <a:gd name="T100" fmla="*/ 1810 w 2554"/>
                  <a:gd name="T101" fmla="*/ 700 h 1349"/>
                  <a:gd name="T102" fmla="*/ 1830 w 2554"/>
                  <a:gd name="T103" fmla="*/ 158 h 1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554" h="1349">
                    <a:moveTo>
                      <a:pt x="2249" y="479"/>
                    </a:moveTo>
                    <a:cubicBezTo>
                      <a:pt x="2399" y="693"/>
                      <a:pt x="2505" y="993"/>
                      <a:pt x="2548" y="1323"/>
                    </a:cubicBezTo>
                    <a:cubicBezTo>
                      <a:pt x="2554" y="1322"/>
                      <a:pt x="2554" y="1322"/>
                      <a:pt x="2554" y="1322"/>
                    </a:cubicBezTo>
                    <a:cubicBezTo>
                      <a:pt x="2512" y="991"/>
                      <a:pt x="2405" y="690"/>
                      <a:pt x="2254" y="475"/>
                    </a:cubicBezTo>
                    <a:cubicBezTo>
                      <a:pt x="2179" y="368"/>
                      <a:pt x="2094" y="284"/>
                      <a:pt x="2003" y="227"/>
                    </a:cubicBezTo>
                    <a:cubicBezTo>
                      <a:pt x="1948" y="192"/>
                      <a:pt x="1891" y="167"/>
                      <a:pt x="1833" y="152"/>
                    </a:cubicBezTo>
                    <a:cubicBezTo>
                      <a:pt x="1703" y="47"/>
                      <a:pt x="1560" y="0"/>
                      <a:pt x="1415" y="16"/>
                    </a:cubicBezTo>
                    <a:cubicBezTo>
                      <a:pt x="1368" y="22"/>
                      <a:pt x="1323" y="33"/>
                      <a:pt x="1278" y="51"/>
                    </a:cubicBezTo>
                    <a:cubicBezTo>
                      <a:pt x="1197" y="19"/>
                      <a:pt x="1113" y="7"/>
                      <a:pt x="1029" y="16"/>
                    </a:cubicBezTo>
                    <a:cubicBezTo>
                      <a:pt x="922" y="29"/>
                      <a:pt x="819" y="74"/>
                      <a:pt x="723" y="152"/>
                    </a:cubicBezTo>
                    <a:cubicBezTo>
                      <a:pt x="664" y="166"/>
                      <a:pt x="607" y="191"/>
                      <a:pt x="551" y="227"/>
                    </a:cubicBezTo>
                    <a:cubicBezTo>
                      <a:pt x="460" y="284"/>
                      <a:pt x="375" y="368"/>
                      <a:pt x="300" y="475"/>
                    </a:cubicBezTo>
                    <a:cubicBezTo>
                      <a:pt x="149" y="690"/>
                      <a:pt x="42" y="991"/>
                      <a:pt x="0" y="1322"/>
                    </a:cubicBezTo>
                    <a:cubicBezTo>
                      <a:pt x="6" y="1323"/>
                      <a:pt x="6" y="1323"/>
                      <a:pt x="6" y="1323"/>
                    </a:cubicBezTo>
                    <a:cubicBezTo>
                      <a:pt x="49" y="993"/>
                      <a:pt x="155" y="693"/>
                      <a:pt x="305" y="479"/>
                    </a:cubicBezTo>
                    <a:cubicBezTo>
                      <a:pt x="380" y="373"/>
                      <a:pt x="464" y="290"/>
                      <a:pt x="554" y="232"/>
                    </a:cubicBezTo>
                    <a:cubicBezTo>
                      <a:pt x="605" y="200"/>
                      <a:pt x="658" y="176"/>
                      <a:pt x="711" y="162"/>
                    </a:cubicBezTo>
                    <a:cubicBezTo>
                      <a:pt x="701" y="170"/>
                      <a:pt x="691" y="179"/>
                      <a:pt x="681" y="188"/>
                    </a:cubicBezTo>
                    <a:cubicBezTo>
                      <a:pt x="569" y="291"/>
                      <a:pt x="474" y="434"/>
                      <a:pt x="396" y="611"/>
                    </a:cubicBezTo>
                    <a:cubicBezTo>
                      <a:pt x="351" y="716"/>
                      <a:pt x="313" y="831"/>
                      <a:pt x="284" y="953"/>
                    </a:cubicBezTo>
                    <a:cubicBezTo>
                      <a:pt x="179" y="1062"/>
                      <a:pt x="105" y="1199"/>
                      <a:pt x="71" y="1347"/>
                    </a:cubicBezTo>
                    <a:cubicBezTo>
                      <a:pt x="77" y="1349"/>
                      <a:pt x="77" y="1349"/>
                      <a:pt x="77" y="1349"/>
                    </a:cubicBezTo>
                    <a:cubicBezTo>
                      <a:pt x="110" y="1205"/>
                      <a:pt x="181" y="1072"/>
                      <a:pt x="281" y="965"/>
                    </a:cubicBezTo>
                    <a:cubicBezTo>
                      <a:pt x="255" y="1079"/>
                      <a:pt x="236" y="1200"/>
                      <a:pt x="226" y="1322"/>
                    </a:cubicBezTo>
                    <a:cubicBezTo>
                      <a:pt x="233" y="1323"/>
                      <a:pt x="233" y="1323"/>
                      <a:pt x="233" y="1323"/>
                    </a:cubicBezTo>
                    <a:cubicBezTo>
                      <a:pt x="243" y="1196"/>
                      <a:pt x="263" y="1073"/>
                      <a:pt x="290" y="955"/>
                    </a:cubicBezTo>
                    <a:cubicBezTo>
                      <a:pt x="314" y="930"/>
                      <a:pt x="340" y="907"/>
                      <a:pt x="367" y="885"/>
                    </a:cubicBezTo>
                    <a:cubicBezTo>
                      <a:pt x="462" y="808"/>
                      <a:pt x="572" y="754"/>
                      <a:pt x="689" y="724"/>
                    </a:cubicBezTo>
                    <a:cubicBezTo>
                      <a:pt x="585" y="780"/>
                      <a:pt x="493" y="858"/>
                      <a:pt x="419" y="955"/>
                    </a:cubicBezTo>
                    <a:cubicBezTo>
                      <a:pt x="331" y="1070"/>
                      <a:pt x="274" y="1205"/>
                      <a:pt x="254" y="1348"/>
                    </a:cubicBezTo>
                    <a:cubicBezTo>
                      <a:pt x="260" y="1349"/>
                      <a:pt x="260" y="1349"/>
                      <a:pt x="260" y="1349"/>
                    </a:cubicBezTo>
                    <a:cubicBezTo>
                      <a:pt x="280" y="1207"/>
                      <a:pt x="337" y="1073"/>
                      <a:pt x="424" y="959"/>
                    </a:cubicBezTo>
                    <a:cubicBezTo>
                      <a:pt x="503" y="856"/>
                      <a:pt x="602" y="774"/>
                      <a:pt x="715" y="718"/>
                    </a:cubicBezTo>
                    <a:cubicBezTo>
                      <a:pt x="724" y="717"/>
                      <a:pt x="733" y="715"/>
                      <a:pt x="742" y="713"/>
                    </a:cubicBezTo>
                    <a:cubicBezTo>
                      <a:pt x="674" y="897"/>
                      <a:pt x="630" y="1106"/>
                      <a:pt x="612" y="1322"/>
                    </a:cubicBezTo>
                    <a:cubicBezTo>
                      <a:pt x="619" y="1323"/>
                      <a:pt x="619" y="1323"/>
                      <a:pt x="619" y="1323"/>
                    </a:cubicBezTo>
                    <a:cubicBezTo>
                      <a:pt x="636" y="1105"/>
                      <a:pt x="681" y="896"/>
                      <a:pt x="749" y="712"/>
                    </a:cubicBezTo>
                    <a:cubicBezTo>
                      <a:pt x="796" y="704"/>
                      <a:pt x="844" y="699"/>
                      <a:pt x="892" y="699"/>
                    </a:cubicBezTo>
                    <a:cubicBezTo>
                      <a:pt x="939" y="699"/>
                      <a:pt x="985" y="703"/>
                      <a:pt x="1031" y="711"/>
                    </a:cubicBezTo>
                    <a:cubicBezTo>
                      <a:pt x="1024" y="726"/>
                      <a:pt x="1018" y="740"/>
                      <a:pt x="1012" y="755"/>
                    </a:cubicBezTo>
                    <a:cubicBezTo>
                      <a:pt x="929" y="808"/>
                      <a:pt x="855" y="875"/>
                      <a:pt x="794" y="955"/>
                    </a:cubicBezTo>
                    <a:cubicBezTo>
                      <a:pt x="706" y="1070"/>
                      <a:pt x="649" y="1205"/>
                      <a:pt x="629" y="1348"/>
                    </a:cubicBezTo>
                    <a:cubicBezTo>
                      <a:pt x="635" y="1349"/>
                      <a:pt x="635" y="1349"/>
                      <a:pt x="635" y="1349"/>
                    </a:cubicBezTo>
                    <a:cubicBezTo>
                      <a:pt x="655" y="1207"/>
                      <a:pt x="712" y="1073"/>
                      <a:pt x="799" y="959"/>
                    </a:cubicBezTo>
                    <a:cubicBezTo>
                      <a:pt x="858" y="882"/>
                      <a:pt x="928" y="817"/>
                      <a:pt x="1008" y="765"/>
                    </a:cubicBezTo>
                    <a:cubicBezTo>
                      <a:pt x="950" y="903"/>
                      <a:pt x="907" y="1058"/>
                      <a:pt x="879" y="1222"/>
                    </a:cubicBezTo>
                    <a:cubicBezTo>
                      <a:pt x="862" y="1262"/>
                      <a:pt x="849" y="1304"/>
                      <a:pt x="839" y="1347"/>
                    </a:cubicBezTo>
                    <a:cubicBezTo>
                      <a:pt x="845" y="1349"/>
                      <a:pt x="845" y="1349"/>
                      <a:pt x="845" y="1349"/>
                    </a:cubicBezTo>
                    <a:cubicBezTo>
                      <a:pt x="853" y="1316"/>
                      <a:pt x="862" y="1284"/>
                      <a:pt x="873" y="1253"/>
                    </a:cubicBezTo>
                    <a:cubicBezTo>
                      <a:pt x="870" y="1276"/>
                      <a:pt x="866" y="1299"/>
                      <a:pt x="863" y="1322"/>
                    </a:cubicBezTo>
                    <a:cubicBezTo>
                      <a:pt x="870" y="1323"/>
                      <a:pt x="870" y="1323"/>
                      <a:pt x="870" y="1323"/>
                    </a:cubicBezTo>
                    <a:cubicBezTo>
                      <a:pt x="874" y="1289"/>
                      <a:pt x="879" y="1256"/>
                      <a:pt x="885" y="1223"/>
                    </a:cubicBezTo>
                    <a:cubicBezTo>
                      <a:pt x="938" y="1092"/>
                      <a:pt x="1024" y="974"/>
                      <a:pt x="1135" y="885"/>
                    </a:cubicBezTo>
                    <a:cubicBezTo>
                      <a:pt x="1179" y="849"/>
                      <a:pt x="1226" y="819"/>
                      <a:pt x="1276" y="793"/>
                    </a:cubicBezTo>
                    <a:cubicBezTo>
                      <a:pt x="1326" y="819"/>
                      <a:pt x="1373" y="849"/>
                      <a:pt x="1417" y="885"/>
                    </a:cubicBezTo>
                    <a:cubicBezTo>
                      <a:pt x="1530" y="976"/>
                      <a:pt x="1618" y="1097"/>
                      <a:pt x="1671" y="1232"/>
                    </a:cubicBezTo>
                    <a:cubicBezTo>
                      <a:pt x="1676" y="1262"/>
                      <a:pt x="1680" y="1292"/>
                      <a:pt x="1684" y="1323"/>
                    </a:cubicBezTo>
                    <a:cubicBezTo>
                      <a:pt x="1691" y="1322"/>
                      <a:pt x="1691" y="1322"/>
                      <a:pt x="1691" y="1322"/>
                    </a:cubicBezTo>
                    <a:cubicBezTo>
                      <a:pt x="1688" y="1302"/>
                      <a:pt x="1685" y="1283"/>
                      <a:pt x="1682" y="1263"/>
                    </a:cubicBezTo>
                    <a:cubicBezTo>
                      <a:pt x="1692" y="1291"/>
                      <a:pt x="1700" y="1320"/>
                      <a:pt x="1707" y="1349"/>
                    </a:cubicBezTo>
                    <a:cubicBezTo>
                      <a:pt x="1713" y="1347"/>
                      <a:pt x="1713" y="1347"/>
                      <a:pt x="1713" y="1347"/>
                    </a:cubicBezTo>
                    <a:cubicBezTo>
                      <a:pt x="1704" y="1308"/>
                      <a:pt x="1692" y="1269"/>
                      <a:pt x="1677" y="1231"/>
                    </a:cubicBezTo>
                    <a:cubicBezTo>
                      <a:pt x="1649" y="1065"/>
                      <a:pt x="1606" y="910"/>
                      <a:pt x="1549" y="770"/>
                    </a:cubicBezTo>
                    <a:cubicBezTo>
                      <a:pt x="1564" y="781"/>
                      <a:pt x="1580" y="792"/>
                      <a:pt x="1595" y="804"/>
                    </a:cubicBezTo>
                    <a:cubicBezTo>
                      <a:pt x="1770" y="937"/>
                      <a:pt x="1883" y="1131"/>
                      <a:pt x="1914" y="1349"/>
                    </a:cubicBezTo>
                    <a:cubicBezTo>
                      <a:pt x="1921" y="1348"/>
                      <a:pt x="1921" y="1348"/>
                      <a:pt x="1921" y="1348"/>
                    </a:cubicBezTo>
                    <a:cubicBezTo>
                      <a:pt x="1889" y="1128"/>
                      <a:pt x="1775" y="933"/>
                      <a:pt x="1599" y="798"/>
                    </a:cubicBezTo>
                    <a:cubicBezTo>
                      <a:pt x="1581" y="785"/>
                      <a:pt x="1563" y="772"/>
                      <a:pt x="1544" y="760"/>
                    </a:cubicBezTo>
                    <a:cubicBezTo>
                      <a:pt x="1537" y="743"/>
                      <a:pt x="1530" y="727"/>
                      <a:pt x="1523" y="711"/>
                    </a:cubicBezTo>
                    <a:cubicBezTo>
                      <a:pt x="1568" y="703"/>
                      <a:pt x="1614" y="699"/>
                      <a:pt x="1660" y="699"/>
                    </a:cubicBezTo>
                    <a:cubicBezTo>
                      <a:pt x="1710" y="699"/>
                      <a:pt x="1759" y="704"/>
                      <a:pt x="1808" y="713"/>
                    </a:cubicBezTo>
                    <a:cubicBezTo>
                      <a:pt x="1874" y="895"/>
                      <a:pt x="1919" y="1102"/>
                      <a:pt x="1937" y="1323"/>
                    </a:cubicBezTo>
                    <a:cubicBezTo>
                      <a:pt x="1943" y="1322"/>
                      <a:pt x="1943" y="1322"/>
                      <a:pt x="1943" y="1322"/>
                    </a:cubicBezTo>
                    <a:cubicBezTo>
                      <a:pt x="1925" y="1102"/>
                      <a:pt x="1881" y="896"/>
                      <a:pt x="1815" y="714"/>
                    </a:cubicBezTo>
                    <a:cubicBezTo>
                      <a:pt x="1821" y="715"/>
                      <a:pt x="1826" y="716"/>
                      <a:pt x="1832" y="717"/>
                    </a:cubicBezTo>
                    <a:cubicBezTo>
                      <a:pt x="1880" y="741"/>
                      <a:pt x="1927" y="770"/>
                      <a:pt x="1970" y="804"/>
                    </a:cubicBezTo>
                    <a:cubicBezTo>
                      <a:pt x="2145" y="937"/>
                      <a:pt x="2258" y="1131"/>
                      <a:pt x="2289" y="1349"/>
                    </a:cubicBezTo>
                    <a:cubicBezTo>
                      <a:pt x="2295" y="1348"/>
                      <a:pt x="2295" y="1348"/>
                      <a:pt x="2295" y="1348"/>
                    </a:cubicBezTo>
                    <a:cubicBezTo>
                      <a:pt x="2264" y="1128"/>
                      <a:pt x="2150" y="933"/>
                      <a:pt x="1974" y="798"/>
                    </a:cubicBezTo>
                    <a:cubicBezTo>
                      <a:pt x="1937" y="770"/>
                      <a:pt x="1898" y="745"/>
                      <a:pt x="1857" y="723"/>
                    </a:cubicBezTo>
                    <a:cubicBezTo>
                      <a:pt x="1976" y="752"/>
                      <a:pt x="2089" y="807"/>
                      <a:pt x="2185" y="885"/>
                    </a:cubicBezTo>
                    <a:cubicBezTo>
                      <a:pt x="2214" y="908"/>
                      <a:pt x="2241" y="934"/>
                      <a:pt x="2267" y="961"/>
                    </a:cubicBezTo>
                    <a:cubicBezTo>
                      <a:pt x="2294" y="1076"/>
                      <a:pt x="2312" y="1197"/>
                      <a:pt x="2323" y="1323"/>
                    </a:cubicBezTo>
                    <a:cubicBezTo>
                      <a:pt x="2329" y="1322"/>
                      <a:pt x="2329" y="1322"/>
                      <a:pt x="2329" y="1322"/>
                    </a:cubicBezTo>
                    <a:cubicBezTo>
                      <a:pt x="2319" y="1200"/>
                      <a:pt x="2301" y="1082"/>
                      <a:pt x="2276" y="971"/>
                    </a:cubicBezTo>
                    <a:cubicBezTo>
                      <a:pt x="2373" y="1077"/>
                      <a:pt x="2443" y="1208"/>
                      <a:pt x="2475" y="1349"/>
                    </a:cubicBezTo>
                    <a:cubicBezTo>
                      <a:pt x="2481" y="1347"/>
                      <a:pt x="2481" y="1347"/>
                      <a:pt x="2481" y="1347"/>
                    </a:cubicBezTo>
                    <a:cubicBezTo>
                      <a:pt x="2448" y="1202"/>
                      <a:pt x="2375" y="1067"/>
                      <a:pt x="2273" y="958"/>
                    </a:cubicBezTo>
                    <a:cubicBezTo>
                      <a:pt x="2216" y="711"/>
                      <a:pt x="2122" y="494"/>
                      <a:pt x="1999" y="328"/>
                    </a:cubicBezTo>
                    <a:cubicBezTo>
                      <a:pt x="1951" y="263"/>
                      <a:pt x="1899" y="208"/>
                      <a:pt x="1845" y="162"/>
                    </a:cubicBezTo>
                    <a:cubicBezTo>
                      <a:pt x="1898" y="177"/>
                      <a:pt x="1949" y="200"/>
                      <a:pt x="2000" y="232"/>
                    </a:cubicBezTo>
                    <a:cubicBezTo>
                      <a:pt x="2090" y="290"/>
                      <a:pt x="2174" y="373"/>
                      <a:pt x="2249" y="479"/>
                    </a:cubicBezTo>
                    <a:close/>
                    <a:moveTo>
                      <a:pt x="1416" y="23"/>
                    </a:moveTo>
                    <a:cubicBezTo>
                      <a:pt x="1554" y="7"/>
                      <a:pt x="1692" y="51"/>
                      <a:pt x="1818" y="149"/>
                    </a:cubicBezTo>
                    <a:cubicBezTo>
                      <a:pt x="1782" y="141"/>
                      <a:pt x="1745" y="137"/>
                      <a:pt x="1709" y="137"/>
                    </a:cubicBezTo>
                    <a:cubicBezTo>
                      <a:pt x="1633" y="137"/>
                      <a:pt x="1559" y="154"/>
                      <a:pt x="1487" y="187"/>
                    </a:cubicBezTo>
                    <a:cubicBezTo>
                      <a:pt x="1424" y="129"/>
                      <a:pt x="1356" y="84"/>
                      <a:pt x="1287" y="55"/>
                    </a:cubicBezTo>
                    <a:cubicBezTo>
                      <a:pt x="1329" y="39"/>
                      <a:pt x="1372" y="28"/>
                      <a:pt x="1416" y="23"/>
                    </a:cubicBezTo>
                    <a:close/>
                    <a:moveTo>
                      <a:pt x="1276" y="652"/>
                    </a:moveTo>
                    <a:cubicBezTo>
                      <a:pt x="1339" y="667"/>
                      <a:pt x="1400" y="689"/>
                      <a:pt x="1458" y="718"/>
                    </a:cubicBezTo>
                    <a:cubicBezTo>
                      <a:pt x="1395" y="733"/>
                      <a:pt x="1334" y="756"/>
                      <a:pt x="1276" y="786"/>
                    </a:cubicBezTo>
                    <a:cubicBezTo>
                      <a:pt x="1218" y="756"/>
                      <a:pt x="1156" y="733"/>
                      <a:pt x="1092" y="717"/>
                    </a:cubicBezTo>
                    <a:cubicBezTo>
                      <a:pt x="1150" y="689"/>
                      <a:pt x="1212" y="667"/>
                      <a:pt x="1276" y="652"/>
                    </a:cubicBezTo>
                    <a:close/>
                    <a:moveTo>
                      <a:pt x="1082" y="715"/>
                    </a:moveTo>
                    <a:cubicBezTo>
                      <a:pt x="1069" y="712"/>
                      <a:pt x="1054" y="709"/>
                      <a:pt x="1040" y="706"/>
                    </a:cubicBezTo>
                    <a:cubicBezTo>
                      <a:pt x="1052" y="681"/>
                      <a:pt x="1064" y="656"/>
                      <a:pt x="1077" y="631"/>
                    </a:cubicBezTo>
                    <a:cubicBezTo>
                      <a:pt x="1139" y="630"/>
                      <a:pt x="1201" y="636"/>
                      <a:pt x="1261" y="649"/>
                    </a:cubicBezTo>
                    <a:cubicBezTo>
                      <a:pt x="1199" y="664"/>
                      <a:pt x="1139" y="687"/>
                      <a:pt x="1082" y="715"/>
                    </a:cubicBezTo>
                    <a:close/>
                    <a:moveTo>
                      <a:pt x="1290" y="649"/>
                    </a:moveTo>
                    <a:cubicBezTo>
                      <a:pt x="1310" y="645"/>
                      <a:pt x="1331" y="641"/>
                      <a:pt x="1352" y="639"/>
                    </a:cubicBezTo>
                    <a:cubicBezTo>
                      <a:pt x="1394" y="633"/>
                      <a:pt x="1436" y="631"/>
                      <a:pt x="1477" y="631"/>
                    </a:cubicBezTo>
                    <a:cubicBezTo>
                      <a:pt x="1490" y="655"/>
                      <a:pt x="1502" y="680"/>
                      <a:pt x="1514" y="706"/>
                    </a:cubicBezTo>
                    <a:cubicBezTo>
                      <a:pt x="1498" y="709"/>
                      <a:pt x="1483" y="712"/>
                      <a:pt x="1468" y="715"/>
                    </a:cubicBezTo>
                    <a:cubicBezTo>
                      <a:pt x="1411" y="687"/>
                      <a:pt x="1351" y="664"/>
                      <a:pt x="1290" y="649"/>
                    </a:cubicBezTo>
                    <a:close/>
                    <a:moveTo>
                      <a:pt x="1352" y="632"/>
                    </a:moveTo>
                    <a:cubicBezTo>
                      <a:pt x="1326" y="636"/>
                      <a:pt x="1301" y="640"/>
                      <a:pt x="1276" y="646"/>
                    </a:cubicBezTo>
                    <a:cubicBezTo>
                      <a:pt x="1212" y="631"/>
                      <a:pt x="1147" y="624"/>
                      <a:pt x="1081" y="625"/>
                    </a:cubicBezTo>
                    <a:cubicBezTo>
                      <a:pt x="1108" y="573"/>
                      <a:pt x="1138" y="524"/>
                      <a:pt x="1169" y="479"/>
                    </a:cubicBezTo>
                    <a:cubicBezTo>
                      <a:pt x="1203" y="431"/>
                      <a:pt x="1239" y="387"/>
                      <a:pt x="1277" y="348"/>
                    </a:cubicBezTo>
                    <a:cubicBezTo>
                      <a:pt x="1315" y="387"/>
                      <a:pt x="1351" y="431"/>
                      <a:pt x="1385" y="479"/>
                    </a:cubicBezTo>
                    <a:cubicBezTo>
                      <a:pt x="1417" y="524"/>
                      <a:pt x="1446" y="573"/>
                      <a:pt x="1474" y="625"/>
                    </a:cubicBezTo>
                    <a:cubicBezTo>
                      <a:pt x="1433" y="624"/>
                      <a:pt x="1392" y="627"/>
                      <a:pt x="1352" y="632"/>
                    </a:cubicBezTo>
                    <a:close/>
                    <a:moveTo>
                      <a:pt x="1073" y="625"/>
                    </a:moveTo>
                    <a:cubicBezTo>
                      <a:pt x="1041" y="626"/>
                      <a:pt x="1009" y="628"/>
                      <a:pt x="977" y="632"/>
                    </a:cubicBezTo>
                    <a:cubicBezTo>
                      <a:pt x="900" y="642"/>
                      <a:pt x="826" y="663"/>
                      <a:pt x="756" y="692"/>
                    </a:cubicBezTo>
                    <a:cubicBezTo>
                      <a:pt x="766" y="666"/>
                      <a:pt x="777" y="640"/>
                      <a:pt x="788" y="614"/>
                    </a:cubicBezTo>
                    <a:cubicBezTo>
                      <a:pt x="865" y="438"/>
                      <a:pt x="961" y="296"/>
                      <a:pt x="1069" y="195"/>
                    </a:cubicBezTo>
                    <a:cubicBezTo>
                      <a:pt x="1092" y="206"/>
                      <a:pt x="1114" y="218"/>
                      <a:pt x="1136" y="232"/>
                    </a:cubicBezTo>
                    <a:cubicBezTo>
                      <a:pt x="1183" y="262"/>
                      <a:pt x="1229" y="300"/>
                      <a:pt x="1272" y="344"/>
                    </a:cubicBezTo>
                    <a:cubicBezTo>
                      <a:pt x="1235" y="382"/>
                      <a:pt x="1198" y="426"/>
                      <a:pt x="1164" y="475"/>
                    </a:cubicBezTo>
                    <a:cubicBezTo>
                      <a:pt x="1131" y="522"/>
                      <a:pt x="1101" y="572"/>
                      <a:pt x="1073" y="625"/>
                    </a:cubicBezTo>
                    <a:close/>
                    <a:moveTo>
                      <a:pt x="1390" y="475"/>
                    </a:moveTo>
                    <a:cubicBezTo>
                      <a:pt x="1356" y="426"/>
                      <a:pt x="1320" y="382"/>
                      <a:pt x="1282" y="344"/>
                    </a:cubicBezTo>
                    <a:cubicBezTo>
                      <a:pt x="1325" y="300"/>
                      <a:pt x="1371" y="262"/>
                      <a:pt x="1418" y="232"/>
                    </a:cubicBezTo>
                    <a:cubicBezTo>
                      <a:pt x="1440" y="218"/>
                      <a:pt x="1463" y="206"/>
                      <a:pt x="1486" y="195"/>
                    </a:cubicBezTo>
                    <a:cubicBezTo>
                      <a:pt x="1528" y="234"/>
                      <a:pt x="1569" y="280"/>
                      <a:pt x="1608" y="332"/>
                    </a:cubicBezTo>
                    <a:cubicBezTo>
                      <a:pt x="1684" y="435"/>
                      <a:pt x="1749" y="558"/>
                      <a:pt x="1801" y="696"/>
                    </a:cubicBezTo>
                    <a:cubicBezTo>
                      <a:pt x="1700" y="651"/>
                      <a:pt x="1592" y="627"/>
                      <a:pt x="1481" y="625"/>
                    </a:cubicBezTo>
                    <a:cubicBezTo>
                      <a:pt x="1453" y="572"/>
                      <a:pt x="1423" y="522"/>
                      <a:pt x="1390" y="475"/>
                    </a:cubicBezTo>
                    <a:close/>
                    <a:moveTo>
                      <a:pt x="1415" y="227"/>
                    </a:moveTo>
                    <a:cubicBezTo>
                      <a:pt x="1367" y="257"/>
                      <a:pt x="1321" y="295"/>
                      <a:pt x="1277" y="339"/>
                    </a:cubicBezTo>
                    <a:cubicBezTo>
                      <a:pt x="1233" y="295"/>
                      <a:pt x="1187" y="257"/>
                      <a:pt x="1140" y="227"/>
                    </a:cubicBezTo>
                    <a:cubicBezTo>
                      <a:pt x="1118" y="213"/>
                      <a:pt x="1096" y="201"/>
                      <a:pt x="1074" y="191"/>
                    </a:cubicBezTo>
                    <a:cubicBezTo>
                      <a:pt x="1139" y="132"/>
                      <a:pt x="1207" y="87"/>
                      <a:pt x="1278" y="58"/>
                    </a:cubicBezTo>
                    <a:cubicBezTo>
                      <a:pt x="1348" y="87"/>
                      <a:pt x="1416" y="131"/>
                      <a:pt x="1481" y="190"/>
                    </a:cubicBezTo>
                    <a:cubicBezTo>
                      <a:pt x="1458" y="201"/>
                      <a:pt x="1436" y="213"/>
                      <a:pt x="1415" y="227"/>
                    </a:cubicBezTo>
                    <a:close/>
                    <a:moveTo>
                      <a:pt x="1030" y="23"/>
                    </a:moveTo>
                    <a:cubicBezTo>
                      <a:pt x="1110" y="14"/>
                      <a:pt x="1191" y="25"/>
                      <a:pt x="1269" y="55"/>
                    </a:cubicBezTo>
                    <a:cubicBezTo>
                      <a:pt x="1199" y="84"/>
                      <a:pt x="1132" y="128"/>
                      <a:pt x="1068" y="187"/>
                    </a:cubicBezTo>
                    <a:cubicBezTo>
                      <a:pt x="996" y="154"/>
                      <a:pt x="921" y="137"/>
                      <a:pt x="845" y="137"/>
                    </a:cubicBezTo>
                    <a:cubicBezTo>
                      <a:pt x="809" y="137"/>
                      <a:pt x="774" y="141"/>
                      <a:pt x="739" y="148"/>
                    </a:cubicBezTo>
                    <a:cubicBezTo>
                      <a:pt x="830" y="78"/>
                      <a:pt x="928" y="34"/>
                      <a:pt x="1030" y="23"/>
                    </a:cubicBezTo>
                    <a:close/>
                    <a:moveTo>
                      <a:pt x="363" y="880"/>
                    </a:moveTo>
                    <a:cubicBezTo>
                      <a:pt x="339" y="900"/>
                      <a:pt x="315" y="921"/>
                      <a:pt x="293" y="943"/>
                    </a:cubicBezTo>
                    <a:cubicBezTo>
                      <a:pt x="321" y="827"/>
                      <a:pt x="358" y="716"/>
                      <a:pt x="402" y="614"/>
                    </a:cubicBezTo>
                    <a:cubicBezTo>
                      <a:pt x="489" y="415"/>
                      <a:pt x="601" y="260"/>
                      <a:pt x="727" y="158"/>
                    </a:cubicBezTo>
                    <a:cubicBezTo>
                      <a:pt x="766" y="148"/>
                      <a:pt x="805" y="143"/>
                      <a:pt x="845" y="143"/>
                    </a:cubicBezTo>
                    <a:cubicBezTo>
                      <a:pt x="919" y="143"/>
                      <a:pt x="992" y="160"/>
                      <a:pt x="1063" y="192"/>
                    </a:cubicBezTo>
                    <a:cubicBezTo>
                      <a:pt x="953" y="295"/>
                      <a:pt x="858" y="436"/>
                      <a:pt x="782" y="611"/>
                    </a:cubicBezTo>
                    <a:cubicBezTo>
                      <a:pt x="770" y="639"/>
                      <a:pt x="759" y="667"/>
                      <a:pt x="748" y="696"/>
                    </a:cubicBezTo>
                    <a:cubicBezTo>
                      <a:pt x="736" y="701"/>
                      <a:pt x="724" y="707"/>
                      <a:pt x="713" y="712"/>
                    </a:cubicBezTo>
                    <a:cubicBezTo>
                      <a:pt x="586" y="740"/>
                      <a:pt x="465" y="797"/>
                      <a:pt x="363" y="880"/>
                    </a:cubicBezTo>
                    <a:close/>
                    <a:moveTo>
                      <a:pt x="738" y="707"/>
                    </a:moveTo>
                    <a:cubicBezTo>
                      <a:pt x="741" y="706"/>
                      <a:pt x="743" y="705"/>
                      <a:pt x="745" y="704"/>
                    </a:cubicBezTo>
                    <a:cubicBezTo>
                      <a:pt x="745" y="705"/>
                      <a:pt x="744" y="706"/>
                      <a:pt x="744" y="706"/>
                    </a:cubicBezTo>
                    <a:cubicBezTo>
                      <a:pt x="742" y="707"/>
                      <a:pt x="740" y="707"/>
                      <a:pt x="738" y="707"/>
                    </a:cubicBezTo>
                    <a:close/>
                    <a:moveTo>
                      <a:pt x="892" y="693"/>
                    </a:moveTo>
                    <a:cubicBezTo>
                      <a:pt x="845" y="693"/>
                      <a:pt x="798" y="697"/>
                      <a:pt x="752" y="705"/>
                    </a:cubicBezTo>
                    <a:cubicBezTo>
                      <a:pt x="752" y="704"/>
                      <a:pt x="753" y="702"/>
                      <a:pt x="753" y="701"/>
                    </a:cubicBezTo>
                    <a:cubicBezTo>
                      <a:pt x="824" y="670"/>
                      <a:pt x="899" y="649"/>
                      <a:pt x="978" y="639"/>
                    </a:cubicBezTo>
                    <a:cubicBezTo>
                      <a:pt x="1008" y="634"/>
                      <a:pt x="1039" y="632"/>
                      <a:pt x="1070" y="631"/>
                    </a:cubicBezTo>
                    <a:cubicBezTo>
                      <a:pt x="1057" y="655"/>
                      <a:pt x="1045" y="680"/>
                      <a:pt x="1034" y="705"/>
                    </a:cubicBezTo>
                    <a:cubicBezTo>
                      <a:pt x="987" y="697"/>
                      <a:pt x="940" y="693"/>
                      <a:pt x="892" y="693"/>
                    </a:cubicBezTo>
                    <a:close/>
                    <a:moveTo>
                      <a:pt x="1038" y="712"/>
                    </a:moveTo>
                    <a:cubicBezTo>
                      <a:pt x="1050" y="714"/>
                      <a:pt x="1062" y="717"/>
                      <a:pt x="1074" y="720"/>
                    </a:cubicBezTo>
                    <a:cubicBezTo>
                      <a:pt x="1056" y="729"/>
                      <a:pt x="1039" y="739"/>
                      <a:pt x="1021" y="749"/>
                    </a:cubicBezTo>
                    <a:cubicBezTo>
                      <a:pt x="1027" y="737"/>
                      <a:pt x="1032" y="724"/>
                      <a:pt x="1038" y="712"/>
                    </a:cubicBezTo>
                    <a:close/>
                    <a:moveTo>
                      <a:pt x="1131" y="880"/>
                    </a:moveTo>
                    <a:cubicBezTo>
                      <a:pt x="1027" y="964"/>
                      <a:pt x="944" y="1073"/>
                      <a:pt x="890" y="1194"/>
                    </a:cubicBezTo>
                    <a:cubicBezTo>
                      <a:pt x="919" y="1038"/>
                      <a:pt x="962" y="891"/>
                      <a:pt x="1017" y="759"/>
                    </a:cubicBezTo>
                    <a:cubicBezTo>
                      <a:pt x="1039" y="746"/>
                      <a:pt x="1061" y="733"/>
                      <a:pt x="1083" y="722"/>
                    </a:cubicBezTo>
                    <a:cubicBezTo>
                      <a:pt x="1148" y="737"/>
                      <a:pt x="1210" y="760"/>
                      <a:pt x="1269" y="789"/>
                    </a:cubicBezTo>
                    <a:cubicBezTo>
                      <a:pt x="1221" y="815"/>
                      <a:pt x="1174" y="845"/>
                      <a:pt x="1131" y="880"/>
                    </a:cubicBezTo>
                    <a:close/>
                    <a:moveTo>
                      <a:pt x="1666" y="1203"/>
                    </a:moveTo>
                    <a:cubicBezTo>
                      <a:pt x="1612" y="1078"/>
                      <a:pt x="1528" y="966"/>
                      <a:pt x="1421" y="880"/>
                    </a:cubicBezTo>
                    <a:cubicBezTo>
                      <a:pt x="1378" y="845"/>
                      <a:pt x="1332" y="815"/>
                      <a:pt x="1283" y="789"/>
                    </a:cubicBezTo>
                    <a:cubicBezTo>
                      <a:pt x="1341" y="760"/>
                      <a:pt x="1403" y="737"/>
                      <a:pt x="1467" y="722"/>
                    </a:cubicBezTo>
                    <a:cubicBezTo>
                      <a:pt x="1491" y="735"/>
                      <a:pt x="1515" y="749"/>
                      <a:pt x="1539" y="764"/>
                    </a:cubicBezTo>
                    <a:cubicBezTo>
                      <a:pt x="1594" y="897"/>
                      <a:pt x="1637" y="1045"/>
                      <a:pt x="1666" y="1203"/>
                    </a:cubicBezTo>
                    <a:close/>
                    <a:moveTo>
                      <a:pt x="1535" y="753"/>
                    </a:moveTo>
                    <a:cubicBezTo>
                      <a:pt x="1516" y="742"/>
                      <a:pt x="1496" y="730"/>
                      <a:pt x="1476" y="720"/>
                    </a:cubicBezTo>
                    <a:cubicBezTo>
                      <a:pt x="1490" y="717"/>
                      <a:pt x="1503" y="714"/>
                      <a:pt x="1516" y="712"/>
                    </a:cubicBezTo>
                    <a:cubicBezTo>
                      <a:pt x="1523" y="726"/>
                      <a:pt x="1529" y="739"/>
                      <a:pt x="1535" y="753"/>
                    </a:cubicBezTo>
                    <a:close/>
                    <a:moveTo>
                      <a:pt x="1660" y="693"/>
                    </a:moveTo>
                    <a:cubicBezTo>
                      <a:pt x="1613" y="693"/>
                      <a:pt x="1566" y="697"/>
                      <a:pt x="1520" y="705"/>
                    </a:cubicBezTo>
                    <a:cubicBezTo>
                      <a:pt x="1509" y="680"/>
                      <a:pt x="1497" y="655"/>
                      <a:pt x="1484" y="631"/>
                    </a:cubicBezTo>
                    <a:cubicBezTo>
                      <a:pt x="1595" y="634"/>
                      <a:pt x="1704" y="659"/>
                      <a:pt x="1804" y="704"/>
                    </a:cubicBezTo>
                    <a:cubicBezTo>
                      <a:pt x="1805" y="705"/>
                      <a:pt x="1805" y="705"/>
                      <a:pt x="1805" y="706"/>
                    </a:cubicBezTo>
                    <a:cubicBezTo>
                      <a:pt x="1757" y="697"/>
                      <a:pt x="1709" y="693"/>
                      <a:pt x="1660" y="693"/>
                    </a:cubicBezTo>
                    <a:close/>
                    <a:moveTo>
                      <a:pt x="1993" y="332"/>
                    </a:moveTo>
                    <a:cubicBezTo>
                      <a:pt x="2114" y="495"/>
                      <a:pt x="2207" y="707"/>
                      <a:pt x="2264" y="949"/>
                    </a:cubicBezTo>
                    <a:cubicBezTo>
                      <a:pt x="2240" y="924"/>
                      <a:pt x="2215" y="901"/>
                      <a:pt x="2189" y="880"/>
                    </a:cubicBezTo>
                    <a:cubicBezTo>
                      <a:pt x="2085" y="796"/>
                      <a:pt x="1963" y="739"/>
                      <a:pt x="1834" y="711"/>
                    </a:cubicBezTo>
                    <a:cubicBezTo>
                      <a:pt x="1826" y="707"/>
                      <a:pt x="1818" y="704"/>
                      <a:pt x="1810" y="700"/>
                    </a:cubicBezTo>
                    <a:cubicBezTo>
                      <a:pt x="1757" y="559"/>
                      <a:pt x="1691" y="433"/>
                      <a:pt x="1613" y="328"/>
                    </a:cubicBezTo>
                    <a:cubicBezTo>
                      <a:pt x="1575" y="277"/>
                      <a:pt x="1534" y="231"/>
                      <a:pt x="1492" y="192"/>
                    </a:cubicBezTo>
                    <a:cubicBezTo>
                      <a:pt x="1563" y="160"/>
                      <a:pt x="1635" y="143"/>
                      <a:pt x="1709" y="143"/>
                    </a:cubicBezTo>
                    <a:cubicBezTo>
                      <a:pt x="1750" y="143"/>
                      <a:pt x="1790" y="148"/>
                      <a:pt x="1830" y="158"/>
                    </a:cubicBezTo>
                    <a:cubicBezTo>
                      <a:pt x="1887" y="205"/>
                      <a:pt x="1942" y="263"/>
                      <a:pt x="1993" y="332"/>
                    </a:cubicBezTo>
                    <a:close/>
                  </a:path>
                </a:pathLst>
              </a:custGeom>
              <a:gradFill flip="none" rotWithShape="1">
                <a:gsLst>
                  <a:gs pos="35000">
                    <a:schemeClr val="tx1">
                      <a:alpha val="50000"/>
                    </a:schemeClr>
                  </a:gs>
                  <a:gs pos="87000">
                    <a:schemeClr val="accent6"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" name="Group 8"/>
            <p:cNvGrpSpPr/>
            <p:nvPr userDrawn="1"/>
          </p:nvGrpSpPr>
          <p:grpSpPr>
            <a:xfrm>
              <a:off x="3910396" y="3045358"/>
              <a:ext cx="4102252" cy="1452640"/>
              <a:chOff x="3910396" y="3045358"/>
              <a:chExt cx="4102252" cy="1452640"/>
            </a:xfrm>
          </p:grpSpPr>
          <p:grpSp>
            <p:nvGrpSpPr>
              <p:cNvPr id="10" name="Group 9"/>
              <p:cNvGrpSpPr/>
              <p:nvPr userDrawn="1"/>
            </p:nvGrpSpPr>
            <p:grpSpPr>
              <a:xfrm>
                <a:off x="3910396" y="3170639"/>
                <a:ext cx="763696" cy="763696"/>
                <a:chOff x="4455885" y="2565400"/>
                <a:chExt cx="856343" cy="856343"/>
              </a:xfrm>
            </p:grpSpPr>
            <p:sp>
              <p:nvSpPr>
                <p:cNvPr id="25" name="Oval 24"/>
                <p:cNvSpPr/>
                <p:nvPr userDrawn="1"/>
              </p:nvSpPr>
              <p:spPr>
                <a:xfrm>
                  <a:off x="4455885" y="2565400"/>
                  <a:ext cx="856343" cy="85634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76000">
                      <a:schemeClr val="bg2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457200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Oval 25"/>
                <p:cNvSpPr/>
                <p:nvPr userDrawn="1"/>
              </p:nvSpPr>
              <p:spPr>
                <a:xfrm>
                  <a:off x="4716235" y="2825750"/>
                  <a:ext cx="335642" cy="33564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76000">
                      <a:schemeClr val="bg2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457200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1" name="Group 10"/>
              <p:cNvGrpSpPr/>
              <p:nvPr userDrawn="1"/>
            </p:nvGrpSpPr>
            <p:grpSpPr>
              <a:xfrm>
                <a:off x="5950295" y="3045358"/>
                <a:ext cx="308699" cy="308699"/>
                <a:chOff x="4455885" y="2565400"/>
                <a:chExt cx="856343" cy="856343"/>
              </a:xfrm>
            </p:grpSpPr>
            <p:sp>
              <p:nvSpPr>
                <p:cNvPr id="23" name="Oval 22"/>
                <p:cNvSpPr/>
                <p:nvPr userDrawn="1"/>
              </p:nvSpPr>
              <p:spPr>
                <a:xfrm>
                  <a:off x="4455885" y="2565400"/>
                  <a:ext cx="856343" cy="85634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76000">
                      <a:schemeClr val="bg2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457200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Oval 23"/>
                <p:cNvSpPr/>
                <p:nvPr userDrawn="1"/>
              </p:nvSpPr>
              <p:spPr>
                <a:xfrm>
                  <a:off x="4716235" y="2825750"/>
                  <a:ext cx="335642" cy="33564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76000">
                      <a:schemeClr val="bg2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457200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2" name="Group 11"/>
              <p:cNvGrpSpPr/>
              <p:nvPr userDrawn="1"/>
            </p:nvGrpSpPr>
            <p:grpSpPr>
              <a:xfrm>
                <a:off x="7703949" y="3368119"/>
                <a:ext cx="308699" cy="308699"/>
                <a:chOff x="4455885" y="2565400"/>
                <a:chExt cx="856343" cy="856343"/>
              </a:xfrm>
            </p:grpSpPr>
            <p:sp>
              <p:nvSpPr>
                <p:cNvPr id="21" name="Oval 20"/>
                <p:cNvSpPr/>
                <p:nvPr userDrawn="1"/>
              </p:nvSpPr>
              <p:spPr>
                <a:xfrm>
                  <a:off x="4455885" y="2565400"/>
                  <a:ext cx="856343" cy="85634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76000">
                      <a:schemeClr val="bg2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457200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Oval 21"/>
                <p:cNvSpPr/>
                <p:nvPr userDrawn="1"/>
              </p:nvSpPr>
              <p:spPr>
                <a:xfrm>
                  <a:off x="4716239" y="2825751"/>
                  <a:ext cx="335643" cy="33564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76000">
                      <a:schemeClr val="bg2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457200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3" name="Group 12"/>
              <p:cNvGrpSpPr/>
              <p:nvPr userDrawn="1"/>
            </p:nvGrpSpPr>
            <p:grpSpPr>
              <a:xfrm>
                <a:off x="5727002" y="3734302"/>
                <a:ext cx="763696" cy="763696"/>
                <a:chOff x="4455885" y="2565400"/>
                <a:chExt cx="856343" cy="856343"/>
              </a:xfrm>
            </p:grpSpPr>
            <p:sp>
              <p:nvSpPr>
                <p:cNvPr id="19" name="Oval 18"/>
                <p:cNvSpPr/>
                <p:nvPr userDrawn="1"/>
              </p:nvSpPr>
              <p:spPr>
                <a:xfrm>
                  <a:off x="4455885" y="2565400"/>
                  <a:ext cx="856343" cy="85634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76000">
                      <a:schemeClr val="bg2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457200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Oval 19"/>
                <p:cNvSpPr/>
                <p:nvPr userDrawn="1"/>
              </p:nvSpPr>
              <p:spPr>
                <a:xfrm>
                  <a:off x="4716235" y="2825750"/>
                  <a:ext cx="335642" cy="33564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76000">
                      <a:schemeClr val="bg2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457200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6473081" y="3330461"/>
                <a:ext cx="592270" cy="592270"/>
                <a:chOff x="4455885" y="2565400"/>
                <a:chExt cx="856343" cy="856343"/>
              </a:xfrm>
            </p:grpSpPr>
            <p:sp>
              <p:nvSpPr>
                <p:cNvPr id="17" name="Oval 16"/>
                <p:cNvSpPr/>
                <p:nvPr userDrawn="1"/>
              </p:nvSpPr>
              <p:spPr>
                <a:xfrm>
                  <a:off x="4455885" y="2565400"/>
                  <a:ext cx="856343" cy="85634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76000">
                      <a:schemeClr val="bg2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457200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Oval 17"/>
                <p:cNvSpPr/>
                <p:nvPr userDrawn="1"/>
              </p:nvSpPr>
              <p:spPr>
                <a:xfrm>
                  <a:off x="4716235" y="2825750"/>
                  <a:ext cx="335642" cy="33564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76000">
                      <a:schemeClr val="bg2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457200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1612" y="1032655"/>
            <a:ext cx="4188775" cy="1500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3388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graphy - Option 3 - Lighter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3D55E0-7B61-004C-8657-774F50C8086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 sz="18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add. </a:t>
            </a:r>
            <a:br>
              <a:rPr lang="en-US" dirty="0"/>
            </a:br>
            <a:r>
              <a:rPr lang="en-US" dirty="0"/>
              <a:t>The Globe lockup, page number, disclaimer, </a:t>
            </a:r>
            <a:br>
              <a:rPr lang="en-US" dirty="0"/>
            </a:br>
            <a:r>
              <a:rPr lang="en-US" dirty="0"/>
              <a:t>content and white transparency</a:t>
            </a:r>
            <a:br>
              <a:rPr lang="en-US" dirty="0"/>
            </a:br>
            <a:r>
              <a:rPr lang="en-US" dirty="0"/>
              <a:t>should sit on top of picture.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CCCACB-0280-A649-BD56-B96207984334}"/>
              </a:ext>
            </a:extLst>
          </p:cNvPr>
          <p:cNvSpPr/>
          <p:nvPr userDrawn="1"/>
        </p:nvSpPr>
        <p:spPr>
          <a:xfrm>
            <a:off x="0" y="4102662"/>
            <a:ext cx="4659086" cy="275533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7000">
                <a:schemeClr val="bg1">
                  <a:alpha val="20000"/>
                </a:schemeClr>
              </a:gs>
              <a:gs pos="75000">
                <a:schemeClr val="bg1">
                  <a:alpha val="35000"/>
                </a:schemeClr>
              </a:gs>
              <a:gs pos="99000">
                <a:schemeClr val="bg1">
                  <a:alpha val="7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311C06-3CF3-3A4A-A6FC-9A2264E12BBB}"/>
              </a:ext>
            </a:extLst>
          </p:cNvPr>
          <p:cNvSpPr/>
          <p:nvPr userDrawn="1"/>
        </p:nvSpPr>
        <p:spPr>
          <a:xfrm>
            <a:off x="4649492" y="-1"/>
            <a:ext cx="7542508" cy="6858001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E74EFA-EA9F-CF42-87F0-9AA9D0B85E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5664" y="6121757"/>
            <a:ext cx="1922479" cy="689956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867088DC-0A2D-C247-BC76-DF0C2DD51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294" y="6251250"/>
            <a:ext cx="3231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A711AEFE-76CD-2842-A02A-A1A84A9A95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010D8A-0467-514D-BB67-B9D5B3DBDD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9467" y="2672781"/>
            <a:ext cx="5403742" cy="249590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4000"/>
              </a:lnSpc>
              <a:spcBef>
                <a:spcPts val="0"/>
              </a:spcBef>
              <a:buFontTx/>
              <a:buNone/>
              <a:defRPr sz="4000" spc="-15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Title style - can run two lines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E79D9D-6978-764D-B398-0CF32E8362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4838" y="6252448"/>
            <a:ext cx="3644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408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91067" y="1139629"/>
            <a:ext cx="11211984" cy="4800600"/>
          </a:xfrm>
        </p:spPr>
        <p:txBody>
          <a:bodyPr/>
          <a:lstStyle>
            <a:lvl1pPr>
              <a:lnSpc>
                <a:spcPct val="90000"/>
              </a:lnSpc>
              <a:spcAft>
                <a:spcPts val="600"/>
              </a:spcAft>
              <a:defRPr sz="2400" baseline="0"/>
            </a:lvl1pPr>
            <a:lvl2pPr>
              <a:defRPr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88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ption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928" y="927100"/>
            <a:ext cx="11211984" cy="1523098"/>
          </a:xfrm>
          <a:effectLst/>
        </p:spPr>
        <p:txBody>
          <a:bodyPr anchor="b"/>
          <a:lstStyle>
            <a:lvl1pPr>
              <a:lnSpc>
                <a:spcPct val="82000"/>
              </a:lnSpc>
              <a:spcAft>
                <a:spcPts val="800"/>
              </a:spcAft>
              <a:defRPr sz="3600">
                <a:solidFill>
                  <a:schemeClr val="tx1"/>
                </a:solidFill>
                <a:latin typeface="ATT Aleck Sans" charset="0"/>
                <a:ea typeface="ATT Aleck Sans" charset="0"/>
                <a:cs typeface="ATT Aleck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98928" y="2459736"/>
            <a:ext cx="11216640" cy="914400"/>
          </a:xfrm>
          <a:effectLst/>
        </p:spPr>
        <p:txBody>
          <a:bodyPr/>
          <a:lstStyle>
            <a:lvl1pPr>
              <a:defRPr>
                <a:latin typeface="ATT Aleck Sans" charset="0"/>
                <a:ea typeface="ATT Aleck Sans" charset="0"/>
                <a:cs typeface="ATT Aleck Sans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8929" y="3474721"/>
            <a:ext cx="5611284" cy="233521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bg2"/>
                </a:solidFill>
                <a:latin typeface="ATT Aleck Sans" charset="0"/>
                <a:ea typeface="ATT Aleck Sans" charset="0"/>
                <a:cs typeface="ATT Aleck Sans" charset="0"/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bg2"/>
                </a:solidFill>
                <a:latin typeface="ATT Aleck Sans" charset="0"/>
                <a:ea typeface="ATT Aleck Sans" charset="0"/>
                <a:cs typeface="ATT Aleck Sans" charset="0"/>
              </a:defRPr>
            </a:lvl2pPr>
            <a:lvl3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bg2"/>
                </a:solidFill>
                <a:latin typeface="ATT Aleck Sans" charset="0"/>
                <a:ea typeface="ATT Aleck Sans" charset="0"/>
                <a:cs typeface="ATT Aleck Sans" charset="0"/>
              </a:defRPr>
            </a:lvl3pPr>
            <a:lvl4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bg2"/>
                </a:solidFill>
                <a:latin typeface="ATT Aleck Sans" charset="0"/>
                <a:ea typeface="ATT Aleck Sans" charset="0"/>
                <a:cs typeface="ATT Aleck Sans" charset="0"/>
              </a:defRPr>
            </a:lvl4pPr>
            <a:lvl5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>
                <a:solidFill>
                  <a:schemeClr val="bg2"/>
                </a:solidFill>
                <a:latin typeface="ATT Aleck Sans" charset="0"/>
                <a:ea typeface="ATT Aleck Sans" charset="0"/>
                <a:cs typeface="ATT Aleck Sans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498928" y="6348217"/>
            <a:ext cx="6825699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600" dirty="0"/>
              <a:t>© 2018 AT&amp;T Intellectual Property. All rights reserved. AT&amp;T, Globe logo, Mobilizing Your World and DIRECTV are registered trademarks and service marks of AT&amp;T Intellectual Property and/or AT&amp;T affiliated companies. All other marks are the property of their respective owners. AT&amp;T Proprietary &amp; Confidential. Not to be disclosed or distributed outside of Solution Providers or AT&amp;T and any of its companies without written permission.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9E86B4-6C2D-7446-828E-3C787F7AAD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91" y="83992"/>
            <a:ext cx="2476901" cy="88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18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9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58.xml"/><Relationship Id="rId42" Type="http://schemas.openxmlformats.org/officeDocument/2006/relationships/slideLayout" Target="../slideLayouts/slideLayout66.xml"/><Relationship Id="rId47" Type="http://schemas.openxmlformats.org/officeDocument/2006/relationships/slideLayout" Target="../slideLayouts/slideLayout71.xml"/><Relationship Id="rId50" Type="http://schemas.openxmlformats.org/officeDocument/2006/relationships/slideLayout" Target="../slideLayouts/slideLayout74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37" Type="http://schemas.openxmlformats.org/officeDocument/2006/relationships/slideLayout" Target="../slideLayouts/slideLayout61.xml"/><Relationship Id="rId40" Type="http://schemas.openxmlformats.org/officeDocument/2006/relationships/slideLayout" Target="../slideLayouts/slideLayout64.xml"/><Relationship Id="rId45" Type="http://schemas.openxmlformats.org/officeDocument/2006/relationships/slideLayout" Target="../slideLayouts/slideLayout69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4" Type="http://schemas.openxmlformats.org/officeDocument/2006/relationships/slideLayout" Target="../slideLayouts/slideLayout68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35" Type="http://schemas.openxmlformats.org/officeDocument/2006/relationships/slideLayout" Target="../slideLayouts/slideLayout59.xml"/><Relationship Id="rId43" Type="http://schemas.openxmlformats.org/officeDocument/2006/relationships/slideLayout" Target="../slideLayouts/slideLayout67.xml"/><Relationship Id="rId48" Type="http://schemas.openxmlformats.org/officeDocument/2006/relationships/slideLayout" Target="../slideLayouts/slideLayout72.xml"/><Relationship Id="rId8" Type="http://schemas.openxmlformats.org/officeDocument/2006/relationships/slideLayout" Target="../slideLayouts/slideLayout32.xml"/><Relationship Id="rId51" Type="http://schemas.openxmlformats.org/officeDocument/2006/relationships/slideLayout" Target="../slideLayouts/slideLayout75.xml"/><Relationship Id="rId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57.xml"/><Relationship Id="rId38" Type="http://schemas.openxmlformats.org/officeDocument/2006/relationships/slideLayout" Target="../slideLayouts/slideLayout62.xml"/><Relationship Id="rId4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44.xml"/><Relationship Id="rId41" Type="http://schemas.openxmlformats.org/officeDocument/2006/relationships/slideLayout" Target="../slideLayouts/slideLayout65.xml"/><Relationship Id="rId54" Type="http://schemas.openxmlformats.org/officeDocument/2006/relationships/image" Target="../media/image9.(null)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36" Type="http://schemas.openxmlformats.org/officeDocument/2006/relationships/slideLayout" Target="../slideLayouts/slideLayout60.xml"/><Relationship Id="rId49" Type="http://schemas.openxmlformats.org/officeDocument/2006/relationships/slideLayout" Target="../slideLayouts/slideLayout7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3E533A-7F8C-EA49-9988-B986B62DBBDF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5664" y="6121757"/>
            <a:ext cx="1922479" cy="68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4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90" r:id="rId3"/>
    <p:sldLayoutId id="2147483652" r:id="rId4"/>
    <p:sldLayoutId id="2147483665" r:id="rId5"/>
    <p:sldLayoutId id="2147483683" r:id="rId6"/>
    <p:sldLayoutId id="2147483675" r:id="rId7"/>
    <p:sldLayoutId id="2147483676" r:id="rId8"/>
    <p:sldLayoutId id="2147483691" r:id="rId9"/>
    <p:sldLayoutId id="2147483653" r:id="rId10"/>
    <p:sldLayoutId id="2147483654" r:id="rId11"/>
    <p:sldLayoutId id="2147483684" r:id="rId12"/>
    <p:sldLayoutId id="2147483655" r:id="rId13"/>
    <p:sldLayoutId id="2147483681" r:id="rId14"/>
    <p:sldLayoutId id="2147483667" r:id="rId15"/>
    <p:sldLayoutId id="2147483668" r:id="rId16"/>
    <p:sldLayoutId id="2147483670" r:id="rId17"/>
    <p:sldLayoutId id="2147483669" r:id="rId18"/>
    <p:sldLayoutId id="2147483687" r:id="rId19"/>
    <p:sldLayoutId id="2147483688" r:id="rId20"/>
    <p:sldLayoutId id="2147483689" r:id="rId21"/>
    <p:sldLayoutId id="2147483661" r:id="rId22"/>
    <p:sldLayoutId id="2147483660" r:id="rId23"/>
    <p:sldLayoutId id="214748366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orient="horz" pos="288" userDrawn="1">
          <p15:clr>
            <a:srgbClr val="F26B43"/>
          </p15:clr>
        </p15:guide>
        <p15:guide id="5" pos="7392" userDrawn="1">
          <p15:clr>
            <a:srgbClr val="F26B43"/>
          </p15:clr>
        </p15:guide>
        <p15:guide id="6" orient="horz" pos="4152" userDrawn="1">
          <p15:clr>
            <a:srgbClr val="F26B43"/>
          </p15:clr>
        </p15:guide>
        <p15:guide id="7" orient="horz" pos="4032" userDrawn="1">
          <p15:clr>
            <a:srgbClr val="F26B43"/>
          </p15:clr>
        </p15:guide>
        <p15:guide id="8" userDrawn="1">
          <p15:clr>
            <a:srgbClr val="F26B43"/>
          </p15:clr>
        </p15:guide>
        <p15:guide id="9" orient="horz" userDrawn="1">
          <p15:clr>
            <a:srgbClr val="F26B43"/>
          </p15:clr>
        </p15:guide>
        <p15:guide id="10" orient="horz" pos="4320" userDrawn="1">
          <p15:clr>
            <a:srgbClr val="F26B43"/>
          </p15:clr>
        </p15:guide>
        <p15:guide id="11" pos="7680" userDrawn="1">
          <p15:clr>
            <a:srgbClr val="F26B43"/>
          </p15:clr>
        </p15:guide>
        <p15:guide id="12" pos="840" userDrawn="1">
          <p15:clr>
            <a:srgbClr val="F26B43"/>
          </p15:clr>
        </p15:guide>
        <p15:guide id="13" pos="432" userDrawn="1">
          <p15:clr>
            <a:srgbClr val="F26B43"/>
          </p15:clr>
        </p15:guide>
        <p15:guide id="14" orient="horz" pos="696" userDrawn="1">
          <p15:clr>
            <a:srgbClr val="F26B43"/>
          </p15:clr>
        </p15:guide>
        <p15:guide id="15" orient="horz" pos="1896" userDrawn="1">
          <p15:clr>
            <a:srgbClr val="F26B43"/>
          </p15:clr>
        </p15:guide>
        <p15:guide id="16" orient="horz" pos="22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6924" y="6572252"/>
            <a:ext cx="294142" cy="22479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lnSpc>
                <a:spcPts val="999"/>
              </a:lnSpc>
              <a:defRPr sz="799" b="0">
                <a:solidFill>
                  <a:schemeClr val="tx2"/>
                </a:solidFill>
              </a:defRPr>
            </a:lvl1pPr>
          </a:lstStyle>
          <a:p>
            <a:pPr defTabSz="457200"/>
            <a:fld id="{12CB907E-C602-C34B-93F7-CA9E40714286}" type="slidenum">
              <a:rPr lang="en-US" smtClean="0">
                <a:solidFill>
                  <a:srgbClr val="000000"/>
                </a:solidFill>
              </a:rPr>
              <a:pPr defTabSz="457200"/>
              <a:t>‹#›</a:t>
            </a:fld>
            <a:r>
              <a:rPr lang="en-US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1067" y="226831"/>
            <a:ext cx="11211984" cy="1827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defTabSz="457200"/>
            <a:r>
              <a:rPr lang="en-US" sz="1099" dirty="0">
                <a:solidFill>
                  <a:srgbClr val="000000"/>
                </a:solidFill>
              </a:rPr>
              <a:t>Presentation title here—edit on Slide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1067" y="1139001"/>
            <a:ext cx="11211984" cy="48030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775"/>
            <a:ext cx="12192000" cy="95719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6469"/>
            <a:endParaRPr lang="en-US" sz="1799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1067" y="310308"/>
            <a:ext cx="11211984" cy="34220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3E533A-7F8C-EA49-9988-B986B62DBBDF}"/>
              </a:ext>
            </a:extLst>
          </p:cNvPr>
          <p:cNvPicPr>
            <a:picLocks noChangeAspect="1"/>
          </p:cNvPicPr>
          <p:nvPr userDrawn="1"/>
        </p:nvPicPr>
        <p:blipFill>
          <a:blip r:embed="rId5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5664" y="6121757"/>
            <a:ext cx="1922479" cy="6899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D47919-43FC-8C4C-B7BF-522A456053C0}"/>
              </a:ext>
            </a:extLst>
          </p:cNvPr>
          <p:cNvPicPr>
            <a:picLocks noChangeAspect="1"/>
          </p:cNvPicPr>
          <p:nvPr userDrawn="1"/>
        </p:nvPicPr>
        <p:blipFill>
          <a:blip r:embed="rId54"/>
          <a:stretch>
            <a:fillRect/>
          </a:stretch>
        </p:blipFill>
        <p:spPr>
          <a:xfrm>
            <a:off x="1361037" y="6508454"/>
            <a:ext cx="52959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4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</p:sldLayoutIdLst>
  <p:hf hdr="0" ftr="0" dt="0"/>
  <p:txStyles>
    <p:titleStyle>
      <a:lvl1pPr algn="l" defTabSz="456834" rtl="0" eaLnBrk="1" latinLnBrk="0" hangingPunct="1">
        <a:lnSpc>
          <a:spcPct val="110000"/>
        </a:lnSpc>
        <a:spcBef>
          <a:spcPct val="0"/>
        </a:spcBef>
        <a:spcAft>
          <a:spcPts val="999"/>
        </a:spcAft>
        <a:buNone/>
        <a:defRPr lang="en-US" sz="2796" kern="1200" dirty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6834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rial"/>
        <a:buNone/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456834" rtl="0" eaLnBrk="1" latinLnBrk="0" hangingPunct="1">
        <a:lnSpc>
          <a:spcPct val="100000"/>
        </a:lnSpc>
        <a:spcBef>
          <a:spcPts val="0"/>
        </a:spcBef>
        <a:spcAft>
          <a:spcPts val="799"/>
        </a:spcAft>
        <a:buClr>
          <a:schemeClr val="tx2"/>
        </a:buClr>
        <a:buFontTx/>
        <a:buNone/>
        <a:defRPr sz="1399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228417" indent="-228417" algn="l" defTabSz="456834" rtl="0" eaLnBrk="1" latinLnBrk="0" hangingPunct="1">
        <a:lnSpc>
          <a:spcPct val="100000"/>
        </a:lnSpc>
        <a:spcBef>
          <a:spcPts val="0"/>
        </a:spcBef>
        <a:spcAft>
          <a:spcPts val="799"/>
        </a:spcAft>
        <a:buClr>
          <a:schemeClr val="tx2"/>
        </a:buClr>
        <a:buFont typeface="Lucida Grande"/>
        <a:buChar char="–"/>
        <a:defRPr sz="1399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456834" indent="-231590" algn="l" defTabSz="456834" rtl="0" eaLnBrk="1" latinLnBrk="0" hangingPunct="1">
        <a:lnSpc>
          <a:spcPct val="100000"/>
        </a:lnSpc>
        <a:spcBef>
          <a:spcPts val="0"/>
        </a:spcBef>
        <a:spcAft>
          <a:spcPts val="799"/>
        </a:spcAft>
        <a:buClr>
          <a:schemeClr val="tx2"/>
        </a:buClr>
        <a:buFont typeface="Arial"/>
        <a:buChar char="•"/>
        <a:defRPr sz="1399" kern="1200">
          <a:solidFill>
            <a:schemeClr val="tx2"/>
          </a:solidFill>
          <a:latin typeface="+mn-lt"/>
          <a:ea typeface="+mn-ea"/>
          <a:cs typeface="+mn-cs"/>
        </a:defRPr>
      </a:lvl4pPr>
      <a:lvl5pPr marL="685251" indent="-228417" algn="l" defTabSz="456834" rtl="0" eaLnBrk="1" latinLnBrk="0" hangingPunct="1">
        <a:lnSpc>
          <a:spcPct val="100000"/>
        </a:lnSpc>
        <a:spcBef>
          <a:spcPts val="0"/>
        </a:spcBef>
        <a:spcAft>
          <a:spcPts val="799"/>
        </a:spcAft>
        <a:buClr>
          <a:schemeClr val="tx2"/>
        </a:buClr>
        <a:buFont typeface="Lucida Grande"/>
        <a:buChar char="–"/>
        <a:defRPr sz="1399" kern="1200">
          <a:solidFill>
            <a:schemeClr val="tx2"/>
          </a:solidFill>
          <a:latin typeface="+mn-lt"/>
          <a:ea typeface="+mn-ea"/>
          <a:cs typeface="+mn-cs"/>
        </a:defRPr>
      </a:lvl5pPr>
      <a:lvl6pPr marL="916841" indent="-228417" algn="l" defTabSz="456834" rtl="0" eaLnBrk="1" latinLnBrk="0" hangingPunct="1">
        <a:lnSpc>
          <a:spcPct val="100000"/>
        </a:lnSpc>
        <a:spcBef>
          <a:spcPts val="0"/>
        </a:spcBef>
        <a:spcAft>
          <a:spcPts val="799"/>
        </a:spcAft>
        <a:buClr>
          <a:schemeClr val="tx2"/>
        </a:buClr>
        <a:buFont typeface="Lucida Grande"/>
        <a:buChar char="»"/>
        <a:defRPr sz="1399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1142086" indent="-225245" algn="l" defTabSz="456834" rtl="0" eaLnBrk="1" latinLnBrk="0" hangingPunct="1">
        <a:lnSpc>
          <a:spcPct val="100000"/>
        </a:lnSpc>
        <a:spcBef>
          <a:spcPts val="0"/>
        </a:spcBef>
        <a:spcAft>
          <a:spcPts val="799"/>
        </a:spcAft>
        <a:buClr>
          <a:schemeClr val="tx2"/>
        </a:buClr>
        <a:buFont typeface="Arial"/>
        <a:buChar char="•"/>
        <a:defRPr sz="1399" kern="1200">
          <a:solidFill>
            <a:schemeClr val="tx2"/>
          </a:solidFill>
          <a:latin typeface="+mn-lt"/>
          <a:ea typeface="+mn-ea"/>
          <a:cs typeface="+mn-cs"/>
        </a:defRPr>
      </a:lvl7pPr>
      <a:lvl8pPr marL="3426257" indent="-228417" algn="l" defTabSz="456834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091" indent="-228417" algn="l" defTabSz="456834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834" algn="l" defTabSz="4568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668" algn="l" defTabSz="4568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503" algn="l" defTabSz="4568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337" algn="l" defTabSz="4568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171" algn="l" defTabSz="4568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005" algn="l" defTabSz="4568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7840" algn="l" defTabSz="4568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4674" algn="l" defTabSz="4568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5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473">
          <p15:clr>
            <a:srgbClr val="F26B43"/>
          </p15:clr>
        </p15:guide>
        <p15:guide id="4" orient="horz" pos="743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091">
          <p15:clr>
            <a:srgbClr val="F26B43"/>
          </p15:clr>
        </p15:guide>
        <p15:guide id="7" pos="231">
          <p15:clr>
            <a:srgbClr val="F26B43"/>
          </p15:clr>
        </p15:guide>
        <p15:guide id="8" pos="553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alpha val="40000"/>
                </a:schemeClr>
              </a:gs>
              <a:gs pos="33000">
                <a:schemeClr val="tx2"/>
              </a:gs>
              <a:gs pos="74000">
                <a:schemeClr val="tx2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9024" y="6398261"/>
            <a:ext cx="294143" cy="22479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lnSpc>
                <a:spcPts val="1000"/>
              </a:lnSpc>
              <a:defRPr sz="800" b="0">
                <a:solidFill>
                  <a:schemeClr val="tx1"/>
                </a:solidFill>
                <a:latin typeface="ATT Aleck Cd" panose="020B0506020203020204" pitchFamily="34" charset="0"/>
                <a:cs typeface="ATT Aleck Cd" panose="020B0506020203020204" pitchFamily="34" charset="0"/>
              </a:defRPr>
            </a:lvl1pPr>
          </a:lstStyle>
          <a:p>
            <a:pPr defTabSz="457200"/>
            <a:fld id="{12CB907E-C602-C34B-93F7-CA9E40714286}" type="slidenum">
              <a:rPr lang="en-US" smtClean="0">
                <a:solidFill>
                  <a:srgbClr val="009FDB"/>
                </a:solidFill>
              </a:rPr>
              <a:pPr defTabSz="457200"/>
              <a:t>‹#›</a:t>
            </a:fld>
            <a:r>
              <a:rPr lang="en-US">
                <a:solidFill>
                  <a:srgbClr val="009FDB"/>
                </a:solidFill>
              </a:rPr>
              <a:t> </a:t>
            </a:r>
            <a:endParaRPr lang="en-US" dirty="0">
              <a:solidFill>
                <a:srgbClr val="009FDB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1067" y="522779"/>
            <a:ext cx="11211984" cy="48245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1067" y="1551964"/>
            <a:ext cx="11211984" cy="43900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7222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800" r:id="rId16"/>
  </p:sldLayoutIdLst>
  <p:hf hdr="0" ftr="0" dt="0"/>
  <p:txStyles>
    <p:titleStyle>
      <a:lvl1pPr algn="l" defTabSz="457200" rtl="0" eaLnBrk="1" latinLnBrk="0" hangingPunct="1">
        <a:lnSpc>
          <a:spcPct val="110000"/>
        </a:lnSpc>
        <a:spcBef>
          <a:spcPct val="0"/>
        </a:spcBef>
        <a:spcAft>
          <a:spcPts val="1000"/>
        </a:spcAft>
        <a:buNone/>
        <a:defRPr sz="3200" kern="1200">
          <a:solidFill>
            <a:schemeClr val="bg1"/>
          </a:solidFill>
          <a:latin typeface="+mj-lt"/>
          <a:ea typeface="+mj-ea"/>
          <a:cs typeface="ATT Aleck Sans" panose="020B0503020203020204" pitchFamily="34" charset="0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rial"/>
        <a:buNone/>
        <a:defRPr sz="2400" kern="1200">
          <a:solidFill>
            <a:schemeClr val="bg1"/>
          </a:solidFill>
          <a:latin typeface="+mn-lt"/>
          <a:ea typeface="+mn-ea"/>
          <a:cs typeface="ATT Aleck Sans" panose="020B0503020203020204" pitchFamily="34" charset="0"/>
        </a:defRPr>
      </a:lvl1pPr>
      <a:lvl2pPr marL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Tx/>
        <a:buNone/>
        <a:defRPr sz="2000" kern="1200" baseline="0">
          <a:solidFill>
            <a:schemeClr val="tx1"/>
          </a:solidFill>
          <a:latin typeface="+mn-lt"/>
          <a:ea typeface="+mn-ea"/>
          <a:cs typeface="ATT Aleck Sans" panose="020B0503020203020204" pitchFamily="34" charset="0"/>
        </a:defRPr>
      </a:lvl2pPr>
      <a:lvl3pPr marL="2286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Lucida Grande"/>
        <a:buChar char="–"/>
        <a:defRPr sz="1800" kern="1200" baseline="0">
          <a:solidFill>
            <a:schemeClr val="bg1"/>
          </a:solidFill>
          <a:latin typeface="+mn-lt"/>
          <a:ea typeface="+mn-ea"/>
          <a:cs typeface="ATT Aleck Sans" panose="020B0503020203020204" pitchFamily="34" charset="0"/>
        </a:defRPr>
      </a:lvl3pPr>
      <a:lvl4pPr marL="457200" indent="-231775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ATT Aleck Sans" panose="020B0503020203020204" pitchFamily="34" charset="0"/>
        </a:defRPr>
      </a:lvl4pPr>
      <a:lvl5pPr marL="6858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Lucida Grande"/>
        <a:buChar char="–"/>
        <a:defRPr sz="1800" kern="1200">
          <a:solidFill>
            <a:schemeClr val="bg1"/>
          </a:solidFill>
          <a:latin typeface="+mn-lt"/>
          <a:ea typeface="+mn-ea"/>
          <a:cs typeface="ATT Aleck Sans" panose="020B0503020203020204" pitchFamily="34" charset="0"/>
        </a:defRPr>
      </a:lvl5pPr>
      <a:lvl6pPr marL="917575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Lucida Grande"/>
        <a:buChar char="»"/>
        <a:defRPr sz="1800" kern="1200" baseline="0">
          <a:solidFill>
            <a:schemeClr val="bg1"/>
          </a:solidFill>
          <a:latin typeface="+mn-lt"/>
          <a:ea typeface="+mn-ea"/>
          <a:cs typeface="ATT Aleck Sans" panose="020B0503020203020204" pitchFamily="34" charset="0"/>
        </a:defRPr>
      </a:lvl6pPr>
      <a:lvl7pPr marL="1143000" indent="-225425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ATT Aleck Sans" panose="020B0503020203020204" pitchFamily="34" charset="0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5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473">
          <p15:clr>
            <a:srgbClr val="F26B43"/>
          </p15:clr>
        </p15:guide>
        <p15:guide id="4" orient="horz" pos="743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091">
          <p15:clr>
            <a:srgbClr val="F26B43"/>
          </p15:clr>
        </p15:guide>
        <p15:guide id="7" pos="231">
          <p15:clr>
            <a:srgbClr val="F26B43"/>
          </p15:clr>
        </p15:guide>
        <p15:guide id="8" pos="553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(null)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2.(null)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2.jpg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emf"/><Relationship Id="rId5" Type="http://schemas.openxmlformats.org/officeDocument/2006/relationships/image" Target="../media/image43.png"/><Relationship Id="rId4" Type="http://schemas.openxmlformats.org/officeDocument/2006/relationships/image" Target="../media/image2.(null)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(null)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7B96A64-FDA3-4F61-925E-525022603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19" y="0"/>
            <a:ext cx="12216973" cy="667449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7530028-CB46-5442-9CE3-5CAFD291B3F6}"/>
              </a:ext>
            </a:extLst>
          </p:cNvPr>
          <p:cNvSpPr/>
          <p:nvPr/>
        </p:nvSpPr>
        <p:spPr>
          <a:xfrm>
            <a:off x="0" y="-310369"/>
            <a:ext cx="12216973" cy="6857999"/>
          </a:xfrm>
          <a:prstGeom prst="rect">
            <a:avLst/>
          </a:prstGeom>
          <a:gradFill>
            <a:gsLst>
              <a:gs pos="18000">
                <a:schemeClr val="tx1">
                  <a:alpha val="0"/>
                </a:schemeClr>
              </a:gs>
              <a:gs pos="38000">
                <a:schemeClr val="tx1">
                  <a:alpha val="20000"/>
                </a:schemeClr>
              </a:gs>
              <a:gs pos="54000">
                <a:schemeClr val="tx1">
                  <a:alpha val="45000"/>
                </a:schemeClr>
              </a:gs>
              <a:gs pos="100000">
                <a:schemeClr val="tx1">
                  <a:alpha val="7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change, alteration, revolution, upheaval, transformation, metamorphosis, reorganization, restructuring, rearrangement, recasting, </a:t>
            </a:r>
            <a:r>
              <a:rPr lang="en-US" dirty="0" err="1"/>
              <a:t>remodelling</a:t>
            </a:r>
            <a:r>
              <a:rPr lang="en-US" dirty="0"/>
              <a:t>, renovation, restyling, variation; </a:t>
            </a:r>
            <a:r>
              <a:rPr lang="en-US" dirty="0" err="1"/>
              <a:t>Morenew</a:t>
            </a:r>
            <a:r>
              <a:rPr lang="en-US" dirty="0"/>
              <a:t> measures, new methods, new devices, novelty, newness, unconventionality, modernization, modernism; </a:t>
            </a:r>
          </a:p>
          <a:p>
            <a:r>
              <a:rPr lang="en-US" dirty="0"/>
              <a:t>a break with tradition, a shift of emphasis, a departure, a change of direction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5CCC4C-5DF2-7648-879D-B717CEFA04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 AT&amp;T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8CB0F41-58B8-F542-BABB-9BF19E65A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Transformation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5BABA9-E6B1-E848-B6E6-3A33D0D173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012" y="5925643"/>
            <a:ext cx="1920240" cy="68915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6DF5288-4920-9B47-980C-30E17D723A8A}"/>
              </a:ext>
            </a:extLst>
          </p:cNvPr>
          <p:cNvGrpSpPr/>
          <p:nvPr/>
        </p:nvGrpSpPr>
        <p:grpSpPr>
          <a:xfrm>
            <a:off x="-8518" y="6547630"/>
            <a:ext cx="12216973" cy="339695"/>
            <a:chOff x="-149923" y="6648437"/>
            <a:chExt cx="12197663" cy="2128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5F14F6-BCCD-6344-90AA-8CA84CB4B66B}"/>
                </a:ext>
              </a:extLst>
            </p:cNvPr>
            <p:cNvSpPr/>
            <p:nvPr userDrawn="1"/>
          </p:nvSpPr>
          <p:spPr>
            <a:xfrm>
              <a:off x="-149923" y="6648437"/>
              <a:ext cx="881040" cy="2128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29737E8-1321-A843-80FD-1A26C999748B}"/>
                </a:ext>
              </a:extLst>
            </p:cNvPr>
            <p:cNvSpPr/>
            <p:nvPr userDrawn="1"/>
          </p:nvSpPr>
          <p:spPr>
            <a:xfrm>
              <a:off x="547058" y="6648437"/>
              <a:ext cx="1048278" cy="2095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7ECAE0F-42AF-B54A-8BD7-62C6AAA50EAA}"/>
                </a:ext>
              </a:extLst>
            </p:cNvPr>
            <p:cNvSpPr/>
            <p:nvPr userDrawn="1"/>
          </p:nvSpPr>
          <p:spPr>
            <a:xfrm>
              <a:off x="1453943" y="6648437"/>
              <a:ext cx="1804823" cy="2095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7127412-A726-E145-9DE4-43C061549680}"/>
                </a:ext>
              </a:extLst>
            </p:cNvPr>
            <p:cNvSpPr/>
            <p:nvPr userDrawn="1"/>
          </p:nvSpPr>
          <p:spPr>
            <a:xfrm>
              <a:off x="3109996" y="6648437"/>
              <a:ext cx="2606269" cy="2095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EE85F8F-B978-7C4D-ACF6-2B2D4B367C33}"/>
                </a:ext>
              </a:extLst>
            </p:cNvPr>
            <p:cNvSpPr/>
            <p:nvPr userDrawn="1"/>
          </p:nvSpPr>
          <p:spPr>
            <a:xfrm>
              <a:off x="5452128" y="6648437"/>
              <a:ext cx="2884476" cy="2095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B17BF8-2C92-4046-BCA8-59BE0C85E363}"/>
                </a:ext>
              </a:extLst>
            </p:cNvPr>
            <p:cNvSpPr/>
            <p:nvPr userDrawn="1"/>
          </p:nvSpPr>
          <p:spPr>
            <a:xfrm>
              <a:off x="8243761" y="6648437"/>
              <a:ext cx="3803979" cy="2095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1651592-C682-9A4A-8DA8-23207305D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183" y="6124066"/>
            <a:ext cx="5295900" cy="3556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531E7-5053-411B-85A4-E8F683C473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3879" y="5373093"/>
            <a:ext cx="8275974" cy="745751"/>
          </a:xfrm>
        </p:spPr>
        <p:txBody>
          <a:bodyPr/>
          <a:lstStyle/>
          <a:p>
            <a:r>
              <a:rPr lang="en-US" b="1" dirty="0"/>
              <a:t>Arun Karna</a:t>
            </a:r>
          </a:p>
        </p:txBody>
      </p:sp>
    </p:spTree>
    <p:extLst>
      <p:ext uri="{BB962C8B-B14F-4D97-AF65-F5344CB8AC3E}">
        <p14:creationId xmlns:p14="http://schemas.microsoft.com/office/powerpoint/2010/main" val="3674224491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0DBC59-8D96-DF48-874C-A45FEF460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98928" y="6348217"/>
            <a:ext cx="6825699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600" dirty="0">
                <a:solidFill>
                  <a:schemeClr val="bg1"/>
                </a:solidFill>
              </a:rPr>
              <a:t>© 2018 AT&amp;T Intellectual Property. All rights reserved. AT&amp;T, Globe logo, Mobilizing Your World and DIRECTV are registered trademarks and service marks of AT&amp;T Intellectual Property and/or AT&amp;T affiliated companies. All other marks are the property of their respective owners. AT&amp;T Proprietary &amp; Confidential. Not to be disclosed or distributed outside of Solution Providers or AT&amp;T and any of its companies without written permission.</a:t>
            </a:r>
          </a:p>
        </p:txBody>
      </p:sp>
      <p:pic>
        <p:nvPicPr>
          <p:cNvPr id="13" name="Picture 1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A8F1ED4-B61F-FF45-A735-53D0D391CB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962" y="1772158"/>
            <a:ext cx="7814743" cy="280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8496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Circle Foundation">
            <a:extLst>
              <a:ext uri="{FF2B5EF4-FFF2-40B4-BE49-F238E27FC236}">
                <a16:creationId xmlns:a16="http://schemas.microsoft.com/office/drawing/2014/main" id="{AD117129-DFA0-9A44-AA13-74D0729DFE23}"/>
              </a:ext>
            </a:extLst>
          </p:cNvPr>
          <p:cNvGrpSpPr/>
          <p:nvPr/>
        </p:nvGrpSpPr>
        <p:grpSpPr>
          <a:xfrm>
            <a:off x="1701755" y="2709919"/>
            <a:ext cx="8522030" cy="3321214"/>
            <a:chOff x="1701755" y="2709919"/>
            <a:chExt cx="8522030" cy="332121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3780AE6-A3AC-F449-BFDF-CDB5110C2472}"/>
                </a:ext>
              </a:extLst>
            </p:cNvPr>
            <p:cNvSpPr/>
            <p:nvPr/>
          </p:nvSpPr>
          <p:spPr>
            <a:xfrm>
              <a:off x="2839951" y="2805158"/>
              <a:ext cx="6349519" cy="2111124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alpha val="69000"/>
                  </a:schemeClr>
                </a:gs>
                <a:gs pos="22000">
                  <a:srgbClr val="009FDB">
                    <a:alpha val="58000"/>
                  </a:srgbClr>
                </a:gs>
                <a:gs pos="67000">
                  <a:srgbClr val="009FDB">
                    <a:alpha val="27000"/>
                  </a:srgbClr>
                </a:gs>
                <a:gs pos="40000">
                  <a:schemeClr val="accent3">
                    <a:alpha val="43000"/>
                  </a:schemeClr>
                </a:gs>
                <a:gs pos="100000">
                  <a:schemeClr val="accent3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All Circles">
              <a:extLst>
                <a:ext uri="{FF2B5EF4-FFF2-40B4-BE49-F238E27FC236}">
                  <a16:creationId xmlns:a16="http://schemas.microsoft.com/office/drawing/2014/main" id="{7558EC08-1BCD-4E4C-9B26-09611E8908EA}"/>
                </a:ext>
              </a:extLst>
            </p:cNvPr>
            <p:cNvGrpSpPr/>
            <p:nvPr/>
          </p:nvGrpSpPr>
          <p:grpSpPr>
            <a:xfrm>
              <a:off x="1701755" y="2709919"/>
              <a:ext cx="8522030" cy="3321214"/>
              <a:chOff x="1701755" y="2709919"/>
              <a:chExt cx="8522030" cy="3321214"/>
            </a:xfrm>
          </p:grpSpPr>
          <p:grpSp>
            <p:nvGrpSpPr>
              <p:cNvPr id="8" name="Multiple Circles">
                <a:extLst>
                  <a:ext uri="{FF2B5EF4-FFF2-40B4-BE49-F238E27FC236}">
                    <a16:creationId xmlns:a16="http://schemas.microsoft.com/office/drawing/2014/main" id="{1C7DB9E3-9432-3849-8FAD-6E16F716D637}"/>
                  </a:ext>
                </a:extLst>
              </p:cNvPr>
              <p:cNvGrpSpPr/>
              <p:nvPr/>
            </p:nvGrpSpPr>
            <p:grpSpPr>
              <a:xfrm>
                <a:off x="1701755" y="2709919"/>
                <a:ext cx="8522030" cy="3101222"/>
                <a:chOff x="2111195" y="2610896"/>
                <a:chExt cx="8522030" cy="3365078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4A628B8C-2B43-E041-BAE9-223F4701FEEC}"/>
                    </a:ext>
                  </a:extLst>
                </p:cNvPr>
                <p:cNvSpPr/>
                <p:nvPr/>
              </p:nvSpPr>
              <p:spPr>
                <a:xfrm>
                  <a:off x="5469268" y="3163881"/>
                  <a:ext cx="1933030" cy="659807"/>
                </a:xfrm>
                <a:prstGeom prst="ellipse">
                  <a:avLst/>
                </a:prstGeom>
                <a:no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D4B708EF-DC4B-A540-B0B5-F3ABD37F0DF9}"/>
                    </a:ext>
                  </a:extLst>
                </p:cNvPr>
                <p:cNvSpPr/>
                <p:nvPr/>
              </p:nvSpPr>
              <p:spPr>
                <a:xfrm>
                  <a:off x="4605770" y="3017445"/>
                  <a:ext cx="3595705" cy="1227334"/>
                </a:xfrm>
                <a:prstGeom prst="ellipse">
                  <a:avLst/>
                </a:prstGeom>
                <a:no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36A570DA-10C5-3E4E-B422-D5CA1E76521F}"/>
                    </a:ext>
                  </a:extLst>
                </p:cNvPr>
                <p:cNvSpPr/>
                <p:nvPr/>
              </p:nvSpPr>
              <p:spPr>
                <a:xfrm>
                  <a:off x="3576623" y="2850534"/>
                  <a:ext cx="5657522" cy="1931101"/>
                </a:xfrm>
                <a:prstGeom prst="ellipse">
                  <a:avLst/>
                </a:prstGeom>
                <a:noFill/>
                <a:ln w="571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1B367EE-1419-5347-B7C0-8959F35BD3BD}"/>
                    </a:ext>
                  </a:extLst>
                </p:cNvPr>
                <p:cNvSpPr/>
                <p:nvPr/>
              </p:nvSpPr>
              <p:spPr>
                <a:xfrm>
                  <a:off x="2925303" y="2783754"/>
                  <a:ext cx="6924151" cy="2552455"/>
                </a:xfrm>
                <a:prstGeom prst="ellipse">
                  <a:avLst/>
                </a:prstGeom>
                <a:no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3" name="Heavy Circle">
                  <a:extLst>
                    <a:ext uri="{FF2B5EF4-FFF2-40B4-BE49-F238E27FC236}">
                      <a16:creationId xmlns:a16="http://schemas.microsoft.com/office/drawing/2014/main" id="{D74C6E2D-9DDD-D84A-A763-4231D17973B8}"/>
                    </a:ext>
                  </a:extLst>
                </p:cNvPr>
                <p:cNvGrpSpPr/>
                <p:nvPr/>
              </p:nvGrpSpPr>
              <p:grpSpPr>
                <a:xfrm>
                  <a:off x="2111195" y="2610896"/>
                  <a:ext cx="8522030" cy="3365078"/>
                  <a:chOff x="2110796" y="2106756"/>
                  <a:chExt cx="8522030" cy="3365078"/>
                </a:xfrm>
              </p:grpSpPr>
              <p:sp>
                <p:nvSpPr>
                  <p:cNvPr id="14" name="Oval 13">
                    <a:extLst>
                      <a:ext uri="{FF2B5EF4-FFF2-40B4-BE49-F238E27FC236}">
                        <a16:creationId xmlns:a16="http://schemas.microsoft.com/office/drawing/2014/main" id="{07334804-0553-5C4B-A623-6E96EF73C375}"/>
                      </a:ext>
                    </a:extLst>
                  </p:cNvPr>
                  <p:cNvSpPr/>
                  <p:nvPr/>
                </p:nvSpPr>
                <p:spPr>
                  <a:xfrm>
                    <a:off x="2127859" y="2106756"/>
                    <a:ext cx="8487905" cy="3128105"/>
                  </a:xfrm>
                  <a:prstGeom prst="ellipse">
                    <a:avLst/>
                  </a:prstGeom>
                  <a:noFill/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035E6FF-0014-444C-B8EB-F26E1323BD0A}"/>
                      </a:ext>
                    </a:extLst>
                  </p:cNvPr>
                  <p:cNvSpPr/>
                  <p:nvPr/>
                </p:nvSpPr>
                <p:spPr>
                  <a:xfrm>
                    <a:off x="2110796" y="3627457"/>
                    <a:ext cx="8522030" cy="1844377"/>
                  </a:xfrm>
                  <a:custGeom>
                    <a:avLst/>
                    <a:gdLst>
                      <a:gd name="connsiteX0" fmla="*/ 20036 w 8522030"/>
                      <a:gd name="connsiteY0" fmla="*/ 0 h 1844377"/>
                      <a:gd name="connsiteX1" fmla="*/ 17062 w 8522030"/>
                      <a:gd name="connsiteY1" fmla="*/ 43352 h 1844377"/>
                      <a:gd name="connsiteX2" fmla="*/ 4261015 w 8522030"/>
                      <a:gd name="connsiteY2" fmla="*/ 1607405 h 1844377"/>
                      <a:gd name="connsiteX3" fmla="*/ 8504968 w 8522030"/>
                      <a:gd name="connsiteY3" fmla="*/ 43352 h 1844377"/>
                      <a:gd name="connsiteX4" fmla="*/ 8501994 w 8522030"/>
                      <a:gd name="connsiteY4" fmla="*/ 0 h 1844377"/>
                      <a:gd name="connsiteX5" fmla="*/ 8516486 w 8522030"/>
                      <a:gd name="connsiteY5" fmla="*/ 75255 h 1844377"/>
                      <a:gd name="connsiteX6" fmla="*/ 8522030 w 8522030"/>
                      <a:gd name="connsiteY6" fmla="*/ 161838 h 1844377"/>
                      <a:gd name="connsiteX7" fmla="*/ 4261015 w 8522030"/>
                      <a:gd name="connsiteY7" fmla="*/ 1844377 h 1844377"/>
                      <a:gd name="connsiteX8" fmla="*/ 0 w 8522030"/>
                      <a:gd name="connsiteY8" fmla="*/ 161838 h 1844377"/>
                      <a:gd name="connsiteX9" fmla="*/ 5544 w 8522030"/>
                      <a:gd name="connsiteY9" fmla="*/ 75255 h 1844377"/>
                      <a:gd name="connsiteX10" fmla="*/ 20036 w 8522030"/>
                      <a:gd name="connsiteY10" fmla="*/ 0 h 18443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22030" h="1844377">
                        <a:moveTo>
                          <a:pt x="20036" y="0"/>
                        </a:moveTo>
                        <a:lnTo>
                          <a:pt x="17062" y="43352"/>
                        </a:lnTo>
                        <a:cubicBezTo>
                          <a:pt x="17062" y="907155"/>
                          <a:pt x="1917144" y="1607405"/>
                          <a:pt x="4261015" y="1607405"/>
                        </a:cubicBezTo>
                        <a:cubicBezTo>
                          <a:pt x="6604886" y="1607405"/>
                          <a:pt x="8504968" y="907155"/>
                          <a:pt x="8504968" y="43352"/>
                        </a:cubicBezTo>
                        <a:lnTo>
                          <a:pt x="8501994" y="0"/>
                        </a:lnTo>
                        <a:lnTo>
                          <a:pt x="8516486" y="75255"/>
                        </a:lnTo>
                        <a:cubicBezTo>
                          <a:pt x="8520167" y="103932"/>
                          <a:pt x="8522030" y="132799"/>
                          <a:pt x="8522030" y="161838"/>
                        </a:cubicBezTo>
                        <a:cubicBezTo>
                          <a:pt x="8522030" y="1091079"/>
                          <a:pt x="6614309" y="1844377"/>
                          <a:pt x="4261015" y="1844377"/>
                        </a:cubicBezTo>
                        <a:cubicBezTo>
                          <a:pt x="1907721" y="1844377"/>
                          <a:pt x="0" y="1091079"/>
                          <a:pt x="0" y="161838"/>
                        </a:cubicBezTo>
                        <a:cubicBezTo>
                          <a:pt x="0" y="132799"/>
                          <a:pt x="1863" y="103932"/>
                          <a:pt x="5544" y="75255"/>
                        </a:cubicBezTo>
                        <a:lnTo>
                          <a:pt x="20036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2" name="Blue Security">
                <a:extLst>
                  <a:ext uri="{FF2B5EF4-FFF2-40B4-BE49-F238E27FC236}">
                    <a16:creationId xmlns:a16="http://schemas.microsoft.com/office/drawing/2014/main" id="{C2B096A6-E2B7-8D4E-8DE1-0793D75C6E04}"/>
                  </a:ext>
                </a:extLst>
              </p:cNvPr>
              <p:cNvGrpSpPr/>
              <p:nvPr/>
            </p:nvGrpSpPr>
            <p:grpSpPr>
              <a:xfrm>
                <a:off x="5742425" y="5325744"/>
                <a:ext cx="705389" cy="705389"/>
                <a:chOff x="-879355" y="3599327"/>
                <a:chExt cx="705389" cy="705389"/>
              </a:xfrm>
            </p:grpSpPr>
            <p:sp>
              <p:nvSpPr>
                <p:cNvPr id="23" name="Circle">
                  <a:extLst>
                    <a:ext uri="{FF2B5EF4-FFF2-40B4-BE49-F238E27FC236}">
                      <a16:creationId xmlns:a16="http://schemas.microsoft.com/office/drawing/2014/main" id="{C107FFB4-48EC-6045-8632-3ED6E64C9E28}"/>
                    </a:ext>
                  </a:extLst>
                </p:cNvPr>
                <p:cNvSpPr/>
                <p:nvPr/>
              </p:nvSpPr>
              <p:spPr>
                <a:xfrm>
                  <a:off x="-879355" y="3599327"/>
                  <a:ext cx="705389" cy="705389"/>
                </a:xfrm>
                <a:prstGeom prst="ellipse">
                  <a:avLst/>
                </a:prstGeom>
                <a:solidFill>
                  <a:schemeClr val="accent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Security Icon">
                  <a:extLst>
                    <a:ext uri="{FF2B5EF4-FFF2-40B4-BE49-F238E27FC236}">
                      <a16:creationId xmlns:a16="http://schemas.microsoft.com/office/drawing/2014/main" id="{8F4F304E-A5D5-1541-8A46-607BD28582B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729505" y="3739151"/>
                  <a:ext cx="405689" cy="445836"/>
                </a:xfrm>
                <a:custGeom>
                  <a:avLst/>
                  <a:gdLst>
                    <a:gd name="T0" fmla="*/ 57 w 115"/>
                    <a:gd name="T1" fmla="*/ 126 h 126"/>
                    <a:gd name="T2" fmla="*/ 55 w 115"/>
                    <a:gd name="T3" fmla="*/ 126 h 126"/>
                    <a:gd name="T4" fmla="*/ 20 w 115"/>
                    <a:gd name="T5" fmla="*/ 101 h 126"/>
                    <a:gd name="T6" fmla="*/ 20 w 115"/>
                    <a:gd name="T7" fmla="*/ 101 h 126"/>
                    <a:gd name="T8" fmla="*/ 9 w 115"/>
                    <a:gd name="T9" fmla="*/ 84 h 126"/>
                    <a:gd name="T10" fmla="*/ 4 w 115"/>
                    <a:gd name="T11" fmla="*/ 23 h 126"/>
                    <a:gd name="T12" fmla="*/ 11 w 115"/>
                    <a:gd name="T13" fmla="*/ 17 h 126"/>
                    <a:gd name="T14" fmla="*/ 49 w 115"/>
                    <a:gd name="T15" fmla="*/ 3 h 126"/>
                    <a:gd name="T16" fmla="*/ 49 w 115"/>
                    <a:gd name="T17" fmla="*/ 3 h 126"/>
                    <a:gd name="T18" fmla="*/ 54 w 115"/>
                    <a:gd name="T19" fmla="*/ 1 h 126"/>
                    <a:gd name="T20" fmla="*/ 60 w 115"/>
                    <a:gd name="T21" fmla="*/ 1 h 126"/>
                    <a:gd name="T22" fmla="*/ 65 w 115"/>
                    <a:gd name="T23" fmla="*/ 3 h 126"/>
                    <a:gd name="T24" fmla="*/ 103 w 115"/>
                    <a:gd name="T25" fmla="*/ 17 h 126"/>
                    <a:gd name="T26" fmla="*/ 110 w 115"/>
                    <a:gd name="T27" fmla="*/ 22 h 126"/>
                    <a:gd name="T28" fmla="*/ 110 w 115"/>
                    <a:gd name="T29" fmla="*/ 22 h 126"/>
                    <a:gd name="T30" fmla="*/ 110 w 115"/>
                    <a:gd name="T31" fmla="*/ 23 h 126"/>
                    <a:gd name="T32" fmla="*/ 105 w 115"/>
                    <a:gd name="T33" fmla="*/ 84 h 126"/>
                    <a:gd name="T34" fmla="*/ 59 w 115"/>
                    <a:gd name="T35" fmla="*/ 126 h 126"/>
                    <a:gd name="T36" fmla="*/ 57 w 115"/>
                    <a:gd name="T37" fmla="*/ 126 h 126"/>
                    <a:gd name="T38" fmla="*/ 24 w 115"/>
                    <a:gd name="T39" fmla="*/ 101 h 126"/>
                    <a:gd name="T40" fmla="*/ 56 w 115"/>
                    <a:gd name="T41" fmla="*/ 123 h 126"/>
                    <a:gd name="T42" fmla="*/ 58 w 115"/>
                    <a:gd name="T43" fmla="*/ 123 h 126"/>
                    <a:gd name="T44" fmla="*/ 102 w 115"/>
                    <a:gd name="T45" fmla="*/ 82 h 126"/>
                    <a:gd name="T46" fmla="*/ 107 w 115"/>
                    <a:gd name="T47" fmla="*/ 25 h 126"/>
                    <a:gd name="T48" fmla="*/ 25 w 115"/>
                    <a:gd name="T49" fmla="*/ 75 h 126"/>
                    <a:gd name="T50" fmla="*/ 23 w 115"/>
                    <a:gd name="T51" fmla="*/ 74 h 126"/>
                    <a:gd name="T52" fmla="*/ 23 w 115"/>
                    <a:gd name="T53" fmla="*/ 73 h 126"/>
                    <a:gd name="T54" fmla="*/ 23 w 115"/>
                    <a:gd name="T55" fmla="*/ 72 h 126"/>
                    <a:gd name="T56" fmla="*/ 106 w 115"/>
                    <a:gd name="T57" fmla="*/ 22 h 126"/>
                    <a:gd name="T58" fmla="*/ 103 w 115"/>
                    <a:gd name="T59" fmla="*/ 20 h 126"/>
                    <a:gd name="T60" fmla="*/ 64 w 115"/>
                    <a:gd name="T61" fmla="*/ 6 h 126"/>
                    <a:gd name="T62" fmla="*/ 59 w 115"/>
                    <a:gd name="T63" fmla="*/ 3 h 126"/>
                    <a:gd name="T64" fmla="*/ 55 w 115"/>
                    <a:gd name="T65" fmla="*/ 3 h 126"/>
                    <a:gd name="T66" fmla="*/ 51 w 115"/>
                    <a:gd name="T67" fmla="*/ 6 h 126"/>
                    <a:gd name="T68" fmla="*/ 51 w 115"/>
                    <a:gd name="T69" fmla="*/ 6 h 126"/>
                    <a:gd name="T70" fmla="*/ 11 w 115"/>
                    <a:gd name="T71" fmla="*/ 20 h 126"/>
                    <a:gd name="T72" fmla="*/ 7 w 115"/>
                    <a:gd name="T73" fmla="*/ 24 h 126"/>
                    <a:gd name="T74" fmla="*/ 12 w 115"/>
                    <a:gd name="T75" fmla="*/ 82 h 126"/>
                    <a:gd name="T76" fmla="*/ 22 w 115"/>
                    <a:gd name="T77" fmla="*/ 98 h 126"/>
                    <a:gd name="T78" fmla="*/ 94 w 115"/>
                    <a:gd name="T79" fmla="*/ 54 h 126"/>
                    <a:gd name="T80" fmla="*/ 96 w 115"/>
                    <a:gd name="T81" fmla="*/ 54 h 126"/>
                    <a:gd name="T82" fmla="*/ 97 w 115"/>
                    <a:gd name="T83" fmla="*/ 55 h 126"/>
                    <a:gd name="T84" fmla="*/ 96 w 115"/>
                    <a:gd name="T85" fmla="*/ 57 h 126"/>
                    <a:gd name="T86" fmla="*/ 24 w 115"/>
                    <a:gd name="T87" fmla="*/ 101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15" h="126">
                      <a:moveTo>
                        <a:pt x="57" y="126"/>
                      </a:moveTo>
                      <a:cubicBezTo>
                        <a:pt x="56" y="126"/>
                        <a:pt x="56" y="126"/>
                        <a:pt x="55" y="126"/>
                      </a:cubicBezTo>
                      <a:cubicBezTo>
                        <a:pt x="43" y="123"/>
                        <a:pt x="31" y="114"/>
                        <a:pt x="20" y="101"/>
                      </a:cubicBezTo>
                      <a:cubicBezTo>
                        <a:pt x="20" y="101"/>
                        <a:pt x="20" y="101"/>
                        <a:pt x="20" y="101"/>
                      </a:cubicBezTo>
                      <a:cubicBezTo>
                        <a:pt x="16" y="96"/>
                        <a:pt x="12" y="89"/>
                        <a:pt x="9" y="84"/>
                      </a:cubicBezTo>
                      <a:cubicBezTo>
                        <a:pt x="0" y="63"/>
                        <a:pt x="3" y="36"/>
                        <a:pt x="4" y="23"/>
                      </a:cubicBezTo>
                      <a:cubicBezTo>
                        <a:pt x="4" y="20"/>
                        <a:pt x="7" y="17"/>
                        <a:pt x="11" y="17"/>
                      </a:cubicBezTo>
                      <a:cubicBezTo>
                        <a:pt x="30" y="15"/>
                        <a:pt x="42" y="8"/>
                        <a:pt x="49" y="3"/>
                      </a:cubicBezTo>
                      <a:cubicBezTo>
                        <a:pt x="49" y="3"/>
                        <a:pt x="49" y="3"/>
                        <a:pt x="49" y="3"/>
                      </a:cubicBezTo>
                      <a:cubicBezTo>
                        <a:pt x="51" y="2"/>
                        <a:pt x="52" y="1"/>
                        <a:pt x="54" y="1"/>
                      </a:cubicBezTo>
                      <a:cubicBezTo>
                        <a:pt x="56" y="0"/>
                        <a:pt x="58" y="0"/>
                        <a:pt x="60" y="1"/>
                      </a:cubicBezTo>
                      <a:cubicBezTo>
                        <a:pt x="62" y="1"/>
                        <a:pt x="63" y="2"/>
                        <a:pt x="65" y="3"/>
                      </a:cubicBezTo>
                      <a:cubicBezTo>
                        <a:pt x="72" y="8"/>
                        <a:pt x="84" y="15"/>
                        <a:pt x="103" y="17"/>
                      </a:cubicBezTo>
                      <a:cubicBezTo>
                        <a:pt x="106" y="17"/>
                        <a:pt x="109" y="19"/>
                        <a:pt x="110" y="22"/>
                      </a:cubicBezTo>
                      <a:cubicBezTo>
                        <a:pt x="110" y="22"/>
                        <a:pt x="110" y="22"/>
                        <a:pt x="110" y="22"/>
                      </a:cubicBezTo>
                      <a:cubicBezTo>
                        <a:pt x="110" y="22"/>
                        <a:pt x="110" y="23"/>
                        <a:pt x="110" y="23"/>
                      </a:cubicBezTo>
                      <a:cubicBezTo>
                        <a:pt x="112" y="36"/>
                        <a:pt x="115" y="63"/>
                        <a:pt x="105" y="84"/>
                      </a:cubicBezTo>
                      <a:cubicBezTo>
                        <a:pt x="97" y="100"/>
                        <a:pt x="79" y="121"/>
                        <a:pt x="59" y="126"/>
                      </a:cubicBezTo>
                      <a:cubicBezTo>
                        <a:pt x="58" y="126"/>
                        <a:pt x="58" y="126"/>
                        <a:pt x="57" y="126"/>
                      </a:cubicBezTo>
                      <a:close/>
                      <a:moveTo>
                        <a:pt x="24" y="101"/>
                      </a:moveTo>
                      <a:cubicBezTo>
                        <a:pt x="33" y="112"/>
                        <a:pt x="45" y="120"/>
                        <a:pt x="56" y="123"/>
                      </a:cubicBezTo>
                      <a:cubicBezTo>
                        <a:pt x="57" y="123"/>
                        <a:pt x="57" y="123"/>
                        <a:pt x="58" y="123"/>
                      </a:cubicBezTo>
                      <a:cubicBezTo>
                        <a:pt x="78" y="118"/>
                        <a:pt x="95" y="99"/>
                        <a:pt x="102" y="82"/>
                      </a:cubicBezTo>
                      <a:cubicBezTo>
                        <a:pt x="111" y="63"/>
                        <a:pt x="109" y="38"/>
                        <a:pt x="107" y="25"/>
                      </a:cubicBezTo>
                      <a:cubicBezTo>
                        <a:pt x="25" y="75"/>
                        <a:pt x="25" y="75"/>
                        <a:pt x="25" y="75"/>
                      </a:cubicBezTo>
                      <a:cubicBezTo>
                        <a:pt x="24" y="75"/>
                        <a:pt x="23" y="75"/>
                        <a:pt x="23" y="74"/>
                      </a:cubicBezTo>
                      <a:cubicBezTo>
                        <a:pt x="23" y="74"/>
                        <a:pt x="23" y="74"/>
                        <a:pt x="23" y="73"/>
                      </a:cubicBezTo>
                      <a:cubicBezTo>
                        <a:pt x="23" y="73"/>
                        <a:pt x="23" y="72"/>
                        <a:pt x="23" y="72"/>
                      </a:cubicBezTo>
                      <a:cubicBezTo>
                        <a:pt x="106" y="22"/>
                        <a:pt x="106" y="22"/>
                        <a:pt x="106" y="22"/>
                      </a:cubicBezTo>
                      <a:cubicBezTo>
                        <a:pt x="106" y="21"/>
                        <a:pt x="104" y="20"/>
                        <a:pt x="103" y="20"/>
                      </a:cubicBezTo>
                      <a:cubicBezTo>
                        <a:pt x="83" y="18"/>
                        <a:pt x="71" y="11"/>
                        <a:pt x="64" y="6"/>
                      </a:cubicBezTo>
                      <a:cubicBezTo>
                        <a:pt x="62" y="5"/>
                        <a:pt x="60" y="4"/>
                        <a:pt x="59" y="3"/>
                      </a:cubicBezTo>
                      <a:cubicBezTo>
                        <a:pt x="58" y="3"/>
                        <a:pt x="56" y="3"/>
                        <a:pt x="55" y="3"/>
                      </a:cubicBezTo>
                      <a:cubicBezTo>
                        <a:pt x="54" y="4"/>
                        <a:pt x="52" y="5"/>
                        <a:pt x="51" y="6"/>
                      </a:cubicBezTo>
                      <a:cubicBezTo>
                        <a:pt x="51" y="6"/>
                        <a:pt x="51" y="6"/>
                        <a:pt x="51" y="6"/>
                      </a:cubicBezTo>
                      <a:cubicBezTo>
                        <a:pt x="43" y="11"/>
                        <a:pt x="31" y="18"/>
                        <a:pt x="11" y="20"/>
                      </a:cubicBezTo>
                      <a:cubicBezTo>
                        <a:pt x="9" y="20"/>
                        <a:pt x="7" y="22"/>
                        <a:pt x="7" y="24"/>
                      </a:cubicBezTo>
                      <a:cubicBezTo>
                        <a:pt x="6" y="36"/>
                        <a:pt x="3" y="62"/>
                        <a:pt x="12" y="82"/>
                      </a:cubicBezTo>
                      <a:cubicBezTo>
                        <a:pt x="14" y="88"/>
                        <a:pt x="18" y="93"/>
                        <a:pt x="22" y="98"/>
                      </a:cubicBezTo>
                      <a:cubicBezTo>
                        <a:pt x="94" y="54"/>
                        <a:pt x="94" y="54"/>
                        <a:pt x="94" y="54"/>
                      </a:cubicBezTo>
                      <a:cubicBezTo>
                        <a:pt x="95" y="54"/>
                        <a:pt x="96" y="54"/>
                        <a:pt x="96" y="54"/>
                      </a:cubicBezTo>
                      <a:cubicBezTo>
                        <a:pt x="97" y="55"/>
                        <a:pt x="97" y="55"/>
                        <a:pt x="97" y="55"/>
                      </a:cubicBezTo>
                      <a:cubicBezTo>
                        <a:pt x="97" y="56"/>
                        <a:pt x="96" y="56"/>
                        <a:pt x="96" y="57"/>
                      </a:cubicBezTo>
                      <a:lnTo>
                        <a:pt x="24" y="10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58" name="Network Core">
            <a:extLst>
              <a:ext uri="{FF2B5EF4-FFF2-40B4-BE49-F238E27FC236}">
                <a16:creationId xmlns:a16="http://schemas.microsoft.com/office/drawing/2014/main" id="{C34963CB-03F0-8A4B-87E1-8C95796D149A}"/>
              </a:ext>
            </a:extLst>
          </p:cNvPr>
          <p:cNvGrpSpPr/>
          <p:nvPr/>
        </p:nvGrpSpPr>
        <p:grpSpPr>
          <a:xfrm>
            <a:off x="5293146" y="2161787"/>
            <a:ext cx="1466391" cy="1487447"/>
            <a:chOff x="5293146" y="2161787"/>
            <a:chExt cx="1466391" cy="1487447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E5DDB70-0561-CF46-8B71-105A94BC92C2}"/>
                </a:ext>
              </a:extLst>
            </p:cNvPr>
            <p:cNvSpPr/>
            <p:nvPr/>
          </p:nvSpPr>
          <p:spPr>
            <a:xfrm>
              <a:off x="5300477" y="2161787"/>
              <a:ext cx="1449278" cy="14650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18">
              <a:extLst>
                <a:ext uri="{FF2B5EF4-FFF2-40B4-BE49-F238E27FC236}">
                  <a16:creationId xmlns:a16="http://schemas.microsoft.com/office/drawing/2014/main" id="{E433B8A5-7DC4-9D45-AF36-D411049D7D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3146" y="2182843"/>
              <a:ext cx="1466391" cy="1466391"/>
            </a:xfrm>
            <a:custGeom>
              <a:avLst/>
              <a:gdLst>
                <a:gd name="T0" fmla="*/ 117 w 123"/>
                <a:gd name="T1" fmla="*/ 35 h 123"/>
                <a:gd name="T2" fmla="*/ 72 w 123"/>
                <a:gd name="T3" fmla="*/ 1 h 123"/>
                <a:gd name="T4" fmla="*/ 36 w 123"/>
                <a:gd name="T5" fmla="*/ 5 h 123"/>
                <a:gd name="T6" fmla="*/ 25 w 123"/>
                <a:gd name="T7" fmla="*/ 12 h 123"/>
                <a:gd name="T8" fmla="*/ 2 w 123"/>
                <a:gd name="T9" fmla="*/ 49 h 123"/>
                <a:gd name="T10" fmla="*/ 6 w 123"/>
                <a:gd name="T11" fmla="*/ 88 h 123"/>
                <a:gd name="T12" fmla="*/ 48 w 123"/>
                <a:gd name="T13" fmla="*/ 121 h 123"/>
                <a:gd name="T14" fmla="*/ 100 w 123"/>
                <a:gd name="T15" fmla="*/ 109 h 123"/>
                <a:gd name="T16" fmla="*/ 123 w 123"/>
                <a:gd name="T17" fmla="*/ 61 h 123"/>
                <a:gd name="T18" fmla="*/ 116 w 123"/>
                <a:gd name="T19" fmla="*/ 82 h 123"/>
                <a:gd name="T20" fmla="*/ 119 w 123"/>
                <a:gd name="T21" fmla="*/ 74 h 123"/>
                <a:gd name="T22" fmla="*/ 106 w 123"/>
                <a:gd name="T23" fmla="*/ 50 h 123"/>
                <a:gd name="T24" fmla="*/ 119 w 123"/>
                <a:gd name="T25" fmla="*/ 73 h 123"/>
                <a:gd name="T26" fmla="*/ 53 w 123"/>
                <a:gd name="T27" fmla="*/ 81 h 123"/>
                <a:gd name="T28" fmla="*/ 56 w 123"/>
                <a:gd name="T29" fmla="*/ 79 h 123"/>
                <a:gd name="T30" fmla="*/ 77 w 123"/>
                <a:gd name="T31" fmla="*/ 86 h 123"/>
                <a:gd name="T32" fmla="*/ 56 w 123"/>
                <a:gd name="T33" fmla="*/ 81 h 123"/>
                <a:gd name="T34" fmla="*/ 97 w 123"/>
                <a:gd name="T35" fmla="*/ 57 h 123"/>
                <a:gd name="T36" fmla="*/ 80 w 123"/>
                <a:gd name="T37" fmla="*/ 86 h 123"/>
                <a:gd name="T38" fmla="*/ 91 w 123"/>
                <a:gd name="T39" fmla="*/ 39 h 123"/>
                <a:gd name="T40" fmla="*/ 87 w 123"/>
                <a:gd name="T41" fmla="*/ 35 h 123"/>
                <a:gd name="T42" fmla="*/ 96 w 123"/>
                <a:gd name="T43" fmla="*/ 54 h 123"/>
                <a:gd name="T44" fmla="*/ 115 w 123"/>
                <a:gd name="T45" fmla="*/ 36 h 123"/>
                <a:gd name="T46" fmla="*/ 92 w 123"/>
                <a:gd name="T47" fmla="*/ 44 h 123"/>
                <a:gd name="T48" fmla="*/ 81 w 123"/>
                <a:gd name="T49" fmla="*/ 6 h 123"/>
                <a:gd name="T50" fmla="*/ 86 w 123"/>
                <a:gd name="T51" fmla="*/ 32 h 123"/>
                <a:gd name="T52" fmla="*/ 38 w 123"/>
                <a:gd name="T53" fmla="*/ 8 h 123"/>
                <a:gd name="T54" fmla="*/ 31 w 123"/>
                <a:gd name="T55" fmla="*/ 6 h 123"/>
                <a:gd name="T56" fmla="*/ 27 w 123"/>
                <a:gd name="T57" fmla="*/ 10 h 123"/>
                <a:gd name="T58" fmla="*/ 25 w 123"/>
                <a:gd name="T59" fmla="*/ 75 h 123"/>
                <a:gd name="T60" fmla="*/ 26 w 123"/>
                <a:gd name="T61" fmla="*/ 72 h 123"/>
                <a:gd name="T62" fmla="*/ 31 w 123"/>
                <a:gd name="T63" fmla="*/ 17 h 123"/>
                <a:gd name="T64" fmla="*/ 80 w 123"/>
                <a:gd name="T65" fmla="*/ 39 h 123"/>
                <a:gd name="T66" fmla="*/ 66 w 123"/>
                <a:gd name="T67" fmla="*/ 71 h 123"/>
                <a:gd name="T68" fmla="*/ 37 w 123"/>
                <a:gd name="T69" fmla="*/ 81 h 123"/>
                <a:gd name="T70" fmla="*/ 3 w 123"/>
                <a:gd name="T71" fmla="*/ 61 h 123"/>
                <a:gd name="T72" fmla="*/ 14 w 123"/>
                <a:gd name="T73" fmla="*/ 91 h 123"/>
                <a:gd name="T74" fmla="*/ 55 w 123"/>
                <a:gd name="T75" fmla="*/ 85 h 123"/>
                <a:gd name="T76" fmla="*/ 58 w 123"/>
                <a:gd name="T77" fmla="*/ 116 h 123"/>
                <a:gd name="T78" fmla="*/ 58 w 123"/>
                <a:gd name="T79" fmla="*/ 120 h 123"/>
                <a:gd name="T80" fmla="*/ 86 w 123"/>
                <a:gd name="T81" fmla="*/ 89 h 123"/>
                <a:gd name="T82" fmla="*/ 99 w 123"/>
                <a:gd name="T83" fmla="*/ 10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3" h="123">
                  <a:moveTo>
                    <a:pt x="123" y="61"/>
                  </a:moveTo>
                  <a:cubicBezTo>
                    <a:pt x="123" y="52"/>
                    <a:pt x="121" y="43"/>
                    <a:pt x="117" y="35"/>
                  </a:cubicBezTo>
                  <a:cubicBezTo>
                    <a:pt x="117" y="35"/>
                    <a:pt x="117" y="35"/>
                    <a:pt x="117" y="35"/>
                  </a:cubicBezTo>
                  <a:cubicBezTo>
                    <a:pt x="117" y="35"/>
                    <a:pt x="117" y="35"/>
                    <a:pt x="117" y="35"/>
                  </a:cubicBezTo>
                  <a:cubicBezTo>
                    <a:pt x="109" y="17"/>
                    <a:pt x="92" y="4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68" y="0"/>
                    <a:pt x="65" y="0"/>
                    <a:pt x="62" y="0"/>
                  </a:cubicBezTo>
                  <a:cubicBezTo>
                    <a:pt x="53" y="0"/>
                    <a:pt x="44" y="2"/>
                    <a:pt x="36" y="5"/>
                  </a:cubicBezTo>
                  <a:cubicBezTo>
                    <a:pt x="35" y="4"/>
                    <a:pt x="33" y="3"/>
                    <a:pt x="31" y="3"/>
                  </a:cubicBezTo>
                  <a:cubicBezTo>
                    <a:pt x="28" y="3"/>
                    <a:pt x="24" y="7"/>
                    <a:pt x="24" y="10"/>
                  </a:cubicBezTo>
                  <a:cubicBezTo>
                    <a:pt x="24" y="11"/>
                    <a:pt x="24" y="12"/>
                    <a:pt x="25" y="12"/>
                  </a:cubicBezTo>
                  <a:cubicBezTo>
                    <a:pt x="13" y="21"/>
                    <a:pt x="5" y="34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9"/>
                    <a:pt x="2" y="49"/>
                  </a:cubicBezTo>
                  <a:cubicBezTo>
                    <a:pt x="1" y="53"/>
                    <a:pt x="0" y="57"/>
                    <a:pt x="0" y="61"/>
                  </a:cubicBezTo>
                  <a:cubicBezTo>
                    <a:pt x="0" y="71"/>
                    <a:pt x="2" y="80"/>
                    <a:pt x="6" y="88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14" y="104"/>
                    <a:pt x="29" y="117"/>
                    <a:pt x="48" y="121"/>
                  </a:cubicBezTo>
                  <a:cubicBezTo>
                    <a:pt x="48" y="121"/>
                    <a:pt x="48" y="121"/>
                    <a:pt x="48" y="121"/>
                  </a:cubicBezTo>
                  <a:cubicBezTo>
                    <a:pt x="48" y="121"/>
                    <a:pt x="48" y="121"/>
                    <a:pt x="48" y="121"/>
                  </a:cubicBezTo>
                  <a:cubicBezTo>
                    <a:pt x="53" y="122"/>
                    <a:pt x="57" y="123"/>
                    <a:pt x="62" y="123"/>
                  </a:cubicBezTo>
                  <a:cubicBezTo>
                    <a:pt x="76" y="123"/>
                    <a:pt x="90" y="118"/>
                    <a:pt x="100" y="109"/>
                  </a:cubicBezTo>
                  <a:cubicBezTo>
                    <a:pt x="100" y="109"/>
                    <a:pt x="100" y="109"/>
                    <a:pt x="100" y="109"/>
                  </a:cubicBezTo>
                  <a:cubicBezTo>
                    <a:pt x="101" y="109"/>
                    <a:pt x="101" y="109"/>
                    <a:pt x="101" y="109"/>
                  </a:cubicBezTo>
                  <a:cubicBezTo>
                    <a:pt x="114" y="97"/>
                    <a:pt x="123" y="80"/>
                    <a:pt x="123" y="61"/>
                  </a:cubicBezTo>
                  <a:close/>
                  <a:moveTo>
                    <a:pt x="108" y="97"/>
                  </a:moveTo>
                  <a:cubicBezTo>
                    <a:pt x="109" y="94"/>
                    <a:pt x="109" y="90"/>
                    <a:pt x="109" y="86"/>
                  </a:cubicBezTo>
                  <a:cubicBezTo>
                    <a:pt x="112" y="85"/>
                    <a:pt x="115" y="83"/>
                    <a:pt x="116" y="82"/>
                  </a:cubicBezTo>
                  <a:cubicBezTo>
                    <a:pt x="114" y="87"/>
                    <a:pt x="111" y="92"/>
                    <a:pt x="108" y="97"/>
                  </a:cubicBezTo>
                  <a:close/>
                  <a:moveTo>
                    <a:pt x="119" y="73"/>
                  </a:moveTo>
                  <a:cubicBezTo>
                    <a:pt x="119" y="73"/>
                    <a:pt x="119" y="74"/>
                    <a:pt x="119" y="74"/>
                  </a:cubicBezTo>
                  <a:cubicBezTo>
                    <a:pt x="118" y="77"/>
                    <a:pt x="115" y="80"/>
                    <a:pt x="109" y="83"/>
                  </a:cubicBezTo>
                  <a:cubicBezTo>
                    <a:pt x="108" y="74"/>
                    <a:pt x="105" y="65"/>
                    <a:pt x="100" y="55"/>
                  </a:cubicBezTo>
                  <a:cubicBezTo>
                    <a:pt x="102" y="54"/>
                    <a:pt x="104" y="52"/>
                    <a:pt x="106" y="50"/>
                  </a:cubicBezTo>
                  <a:cubicBezTo>
                    <a:pt x="111" y="47"/>
                    <a:pt x="115" y="43"/>
                    <a:pt x="116" y="40"/>
                  </a:cubicBezTo>
                  <a:cubicBezTo>
                    <a:pt x="119" y="47"/>
                    <a:pt x="120" y="54"/>
                    <a:pt x="120" y="61"/>
                  </a:cubicBezTo>
                  <a:cubicBezTo>
                    <a:pt x="120" y="65"/>
                    <a:pt x="120" y="69"/>
                    <a:pt x="119" y="73"/>
                  </a:cubicBezTo>
                  <a:close/>
                  <a:moveTo>
                    <a:pt x="40" y="81"/>
                  </a:moveTo>
                  <a:cubicBezTo>
                    <a:pt x="40" y="77"/>
                    <a:pt x="43" y="74"/>
                    <a:pt x="46" y="74"/>
                  </a:cubicBezTo>
                  <a:cubicBezTo>
                    <a:pt x="50" y="74"/>
                    <a:pt x="53" y="77"/>
                    <a:pt x="53" y="81"/>
                  </a:cubicBezTo>
                  <a:cubicBezTo>
                    <a:pt x="53" y="84"/>
                    <a:pt x="50" y="87"/>
                    <a:pt x="46" y="87"/>
                  </a:cubicBezTo>
                  <a:cubicBezTo>
                    <a:pt x="43" y="87"/>
                    <a:pt x="40" y="84"/>
                    <a:pt x="40" y="81"/>
                  </a:cubicBezTo>
                  <a:close/>
                  <a:moveTo>
                    <a:pt x="56" y="79"/>
                  </a:moveTo>
                  <a:cubicBezTo>
                    <a:pt x="60" y="77"/>
                    <a:pt x="64" y="75"/>
                    <a:pt x="68" y="73"/>
                  </a:cubicBezTo>
                  <a:cubicBezTo>
                    <a:pt x="73" y="71"/>
                    <a:pt x="78" y="68"/>
                    <a:pt x="82" y="66"/>
                  </a:cubicBezTo>
                  <a:cubicBezTo>
                    <a:pt x="81" y="73"/>
                    <a:pt x="79" y="79"/>
                    <a:pt x="77" y="86"/>
                  </a:cubicBezTo>
                  <a:cubicBezTo>
                    <a:pt x="70" y="85"/>
                    <a:pt x="64" y="84"/>
                    <a:pt x="57" y="83"/>
                  </a:cubicBezTo>
                  <a:cubicBezTo>
                    <a:pt x="57" y="83"/>
                    <a:pt x="56" y="82"/>
                    <a:pt x="56" y="82"/>
                  </a:cubicBezTo>
                  <a:cubicBezTo>
                    <a:pt x="56" y="82"/>
                    <a:pt x="56" y="81"/>
                    <a:pt x="56" y="81"/>
                  </a:cubicBezTo>
                  <a:cubicBezTo>
                    <a:pt x="56" y="80"/>
                    <a:pt x="56" y="79"/>
                    <a:pt x="56" y="79"/>
                  </a:cubicBezTo>
                  <a:close/>
                  <a:moveTo>
                    <a:pt x="86" y="64"/>
                  </a:moveTo>
                  <a:cubicBezTo>
                    <a:pt x="90" y="62"/>
                    <a:pt x="94" y="59"/>
                    <a:pt x="97" y="57"/>
                  </a:cubicBezTo>
                  <a:cubicBezTo>
                    <a:pt x="102" y="66"/>
                    <a:pt x="105" y="75"/>
                    <a:pt x="106" y="84"/>
                  </a:cubicBezTo>
                  <a:cubicBezTo>
                    <a:pt x="104" y="84"/>
                    <a:pt x="102" y="85"/>
                    <a:pt x="99" y="85"/>
                  </a:cubicBezTo>
                  <a:cubicBezTo>
                    <a:pt x="94" y="86"/>
                    <a:pt x="87" y="86"/>
                    <a:pt x="80" y="86"/>
                  </a:cubicBezTo>
                  <a:cubicBezTo>
                    <a:pt x="82" y="79"/>
                    <a:pt x="84" y="71"/>
                    <a:pt x="86" y="64"/>
                  </a:cubicBezTo>
                  <a:close/>
                  <a:moveTo>
                    <a:pt x="87" y="35"/>
                  </a:moveTo>
                  <a:cubicBezTo>
                    <a:pt x="90" y="35"/>
                    <a:pt x="91" y="37"/>
                    <a:pt x="91" y="39"/>
                  </a:cubicBezTo>
                  <a:cubicBezTo>
                    <a:pt x="91" y="42"/>
                    <a:pt x="90" y="43"/>
                    <a:pt x="87" y="43"/>
                  </a:cubicBezTo>
                  <a:cubicBezTo>
                    <a:pt x="85" y="43"/>
                    <a:pt x="83" y="42"/>
                    <a:pt x="83" y="39"/>
                  </a:cubicBezTo>
                  <a:cubicBezTo>
                    <a:pt x="83" y="37"/>
                    <a:pt x="85" y="35"/>
                    <a:pt x="87" y="35"/>
                  </a:cubicBezTo>
                  <a:close/>
                  <a:moveTo>
                    <a:pt x="89" y="46"/>
                  </a:moveTo>
                  <a:cubicBezTo>
                    <a:pt x="89" y="46"/>
                    <a:pt x="90" y="46"/>
                    <a:pt x="90" y="46"/>
                  </a:cubicBezTo>
                  <a:cubicBezTo>
                    <a:pt x="92" y="49"/>
                    <a:pt x="94" y="52"/>
                    <a:pt x="96" y="54"/>
                  </a:cubicBezTo>
                  <a:cubicBezTo>
                    <a:pt x="93" y="56"/>
                    <a:pt x="90" y="58"/>
                    <a:pt x="87" y="60"/>
                  </a:cubicBezTo>
                  <a:cubicBezTo>
                    <a:pt x="87" y="55"/>
                    <a:pt x="88" y="51"/>
                    <a:pt x="89" y="46"/>
                  </a:cubicBezTo>
                  <a:close/>
                  <a:moveTo>
                    <a:pt x="115" y="36"/>
                  </a:moveTo>
                  <a:cubicBezTo>
                    <a:pt x="115" y="37"/>
                    <a:pt x="113" y="41"/>
                    <a:pt x="104" y="48"/>
                  </a:cubicBezTo>
                  <a:cubicBezTo>
                    <a:pt x="103" y="50"/>
                    <a:pt x="100" y="51"/>
                    <a:pt x="98" y="53"/>
                  </a:cubicBezTo>
                  <a:cubicBezTo>
                    <a:pt x="96" y="50"/>
                    <a:pt x="95" y="47"/>
                    <a:pt x="92" y="44"/>
                  </a:cubicBezTo>
                  <a:cubicBezTo>
                    <a:pt x="94" y="43"/>
                    <a:pt x="94" y="41"/>
                    <a:pt x="94" y="39"/>
                  </a:cubicBezTo>
                  <a:cubicBezTo>
                    <a:pt x="94" y="36"/>
                    <a:pt x="92" y="33"/>
                    <a:pt x="89" y="32"/>
                  </a:cubicBezTo>
                  <a:cubicBezTo>
                    <a:pt x="89" y="20"/>
                    <a:pt x="86" y="11"/>
                    <a:pt x="81" y="6"/>
                  </a:cubicBezTo>
                  <a:cubicBezTo>
                    <a:pt x="96" y="11"/>
                    <a:pt x="108" y="22"/>
                    <a:pt x="115" y="36"/>
                  </a:cubicBezTo>
                  <a:close/>
                  <a:moveTo>
                    <a:pt x="71" y="4"/>
                  </a:moveTo>
                  <a:cubicBezTo>
                    <a:pt x="83" y="5"/>
                    <a:pt x="86" y="22"/>
                    <a:pt x="86" y="32"/>
                  </a:cubicBezTo>
                  <a:cubicBezTo>
                    <a:pt x="85" y="33"/>
                    <a:pt x="84" y="33"/>
                    <a:pt x="84" y="33"/>
                  </a:cubicBezTo>
                  <a:cubicBezTo>
                    <a:pt x="69" y="18"/>
                    <a:pt x="52" y="9"/>
                    <a:pt x="38" y="9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45" y="4"/>
                    <a:pt x="53" y="3"/>
                    <a:pt x="62" y="3"/>
                  </a:cubicBezTo>
                  <a:cubicBezTo>
                    <a:pt x="65" y="3"/>
                    <a:pt x="68" y="3"/>
                    <a:pt x="71" y="4"/>
                  </a:cubicBezTo>
                  <a:close/>
                  <a:moveTo>
                    <a:pt x="31" y="6"/>
                  </a:moveTo>
                  <a:cubicBezTo>
                    <a:pt x="34" y="6"/>
                    <a:pt x="35" y="8"/>
                    <a:pt x="35" y="10"/>
                  </a:cubicBezTo>
                  <a:cubicBezTo>
                    <a:pt x="35" y="13"/>
                    <a:pt x="34" y="14"/>
                    <a:pt x="31" y="14"/>
                  </a:cubicBezTo>
                  <a:cubicBezTo>
                    <a:pt x="29" y="14"/>
                    <a:pt x="27" y="13"/>
                    <a:pt x="27" y="10"/>
                  </a:cubicBezTo>
                  <a:cubicBezTo>
                    <a:pt x="27" y="8"/>
                    <a:pt x="29" y="6"/>
                    <a:pt x="31" y="6"/>
                  </a:cubicBezTo>
                  <a:close/>
                  <a:moveTo>
                    <a:pt x="3" y="57"/>
                  </a:moveTo>
                  <a:cubicBezTo>
                    <a:pt x="7" y="63"/>
                    <a:pt x="14" y="69"/>
                    <a:pt x="25" y="75"/>
                  </a:cubicBezTo>
                  <a:cubicBezTo>
                    <a:pt x="25" y="75"/>
                    <a:pt x="26" y="75"/>
                    <a:pt x="26" y="75"/>
                  </a:cubicBezTo>
                  <a:cubicBezTo>
                    <a:pt x="26" y="75"/>
                    <a:pt x="27" y="75"/>
                    <a:pt x="27" y="74"/>
                  </a:cubicBezTo>
                  <a:cubicBezTo>
                    <a:pt x="27" y="73"/>
                    <a:pt x="27" y="73"/>
                    <a:pt x="26" y="72"/>
                  </a:cubicBezTo>
                  <a:cubicBezTo>
                    <a:pt x="12" y="65"/>
                    <a:pt x="4" y="56"/>
                    <a:pt x="4" y="49"/>
                  </a:cubicBezTo>
                  <a:cubicBezTo>
                    <a:pt x="7" y="36"/>
                    <a:pt x="15" y="24"/>
                    <a:pt x="26" y="15"/>
                  </a:cubicBezTo>
                  <a:cubicBezTo>
                    <a:pt x="27" y="16"/>
                    <a:pt x="29" y="17"/>
                    <a:pt x="31" y="17"/>
                  </a:cubicBezTo>
                  <a:cubicBezTo>
                    <a:pt x="35" y="17"/>
                    <a:pt x="38" y="15"/>
                    <a:pt x="38" y="12"/>
                  </a:cubicBezTo>
                  <a:cubicBezTo>
                    <a:pt x="51" y="12"/>
                    <a:pt x="68" y="21"/>
                    <a:pt x="81" y="35"/>
                  </a:cubicBezTo>
                  <a:cubicBezTo>
                    <a:pt x="81" y="37"/>
                    <a:pt x="80" y="38"/>
                    <a:pt x="80" y="39"/>
                  </a:cubicBezTo>
                  <a:cubicBezTo>
                    <a:pt x="80" y="43"/>
                    <a:pt x="83" y="45"/>
                    <a:pt x="86" y="46"/>
                  </a:cubicBezTo>
                  <a:cubicBezTo>
                    <a:pt x="85" y="51"/>
                    <a:pt x="84" y="57"/>
                    <a:pt x="83" y="62"/>
                  </a:cubicBezTo>
                  <a:cubicBezTo>
                    <a:pt x="78" y="65"/>
                    <a:pt x="72" y="68"/>
                    <a:pt x="66" y="71"/>
                  </a:cubicBezTo>
                  <a:cubicBezTo>
                    <a:pt x="62" y="73"/>
                    <a:pt x="58" y="74"/>
                    <a:pt x="55" y="76"/>
                  </a:cubicBezTo>
                  <a:cubicBezTo>
                    <a:pt x="53" y="73"/>
                    <a:pt x="50" y="71"/>
                    <a:pt x="46" y="71"/>
                  </a:cubicBezTo>
                  <a:cubicBezTo>
                    <a:pt x="41" y="71"/>
                    <a:pt x="37" y="76"/>
                    <a:pt x="37" y="81"/>
                  </a:cubicBezTo>
                  <a:cubicBezTo>
                    <a:pt x="37" y="81"/>
                    <a:pt x="37" y="82"/>
                    <a:pt x="37" y="83"/>
                  </a:cubicBezTo>
                  <a:cubicBezTo>
                    <a:pt x="18" y="89"/>
                    <a:pt x="10" y="88"/>
                    <a:pt x="9" y="87"/>
                  </a:cubicBezTo>
                  <a:cubicBezTo>
                    <a:pt x="5" y="79"/>
                    <a:pt x="3" y="70"/>
                    <a:pt x="3" y="61"/>
                  </a:cubicBezTo>
                  <a:cubicBezTo>
                    <a:pt x="3" y="60"/>
                    <a:pt x="3" y="59"/>
                    <a:pt x="3" y="57"/>
                  </a:cubicBezTo>
                  <a:close/>
                  <a:moveTo>
                    <a:pt x="11" y="91"/>
                  </a:moveTo>
                  <a:cubicBezTo>
                    <a:pt x="12" y="91"/>
                    <a:pt x="13" y="91"/>
                    <a:pt x="14" y="91"/>
                  </a:cubicBezTo>
                  <a:cubicBezTo>
                    <a:pt x="21" y="91"/>
                    <a:pt x="31" y="88"/>
                    <a:pt x="38" y="85"/>
                  </a:cubicBezTo>
                  <a:cubicBezTo>
                    <a:pt x="40" y="88"/>
                    <a:pt x="43" y="90"/>
                    <a:pt x="46" y="90"/>
                  </a:cubicBezTo>
                  <a:cubicBezTo>
                    <a:pt x="50" y="90"/>
                    <a:pt x="53" y="88"/>
                    <a:pt x="55" y="85"/>
                  </a:cubicBezTo>
                  <a:cubicBezTo>
                    <a:pt x="55" y="85"/>
                    <a:pt x="56" y="85"/>
                    <a:pt x="56" y="86"/>
                  </a:cubicBezTo>
                  <a:cubicBezTo>
                    <a:pt x="63" y="87"/>
                    <a:pt x="69" y="88"/>
                    <a:pt x="76" y="88"/>
                  </a:cubicBezTo>
                  <a:cubicBezTo>
                    <a:pt x="71" y="101"/>
                    <a:pt x="64" y="111"/>
                    <a:pt x="58" y="116"/>
                  </a:cubicBezTo>
                  <a:cubicBezTo>
                    <a:pt x="55" y="118"/>
                    <a:pt x="52" y="119"/>
                    <a:pt x="49" y="118"/>
                  </a:cubicBezTo>
                  <a:cubicBezTo>
                    <a:pt x="33" y="115"/>
                    <a:pt x="19" y="104"/>
                    <a:pt x="11" y="91"/>
                  </a:cubicBezTo>
                  <a:close/>
                  <a:moveTo>
                    <a:pt x="58" y="120"/>
                  </a:moveTo>
                  <a:cubicBezTo>
                    <a:pt x="58" y="119"/>
                    <a:pt x="59" y="119"/>
                    <a:pt x="60" y="118"/>
                  </a:cubicBezTo>
                  <a:cubicBezTo>
                    <a:pt x="67" y="113"/>
                    <a:pt x="74" y="102"/>
                    <a:pt x="79" y="89"/>
                  </a:cubicBezTo>
                  <a:cubicBezTo>
                    <a:pt x="81" y="89"/>
                    <a:pt x="83" y="89"/>
                    <a:pt x="86" y="89"/>
                  </a:cubicBezTo>
                  <a:cubicBezTo>
                    <a:pt x="91" y="89"/>
                    <a:pt x="96" y="89"/>
                    <a:pt x="100" y="88"/>
                  </a:cubicBezTo>
                  <a:cubicBezTo>
                    <a:pt x="102" y="88"/>
                    <a:pt x="104" y="87"/>
                    <a:pt x="106" y="87"/>
                  </a:cubicBezTo>
                  <a:cubicBezTo>
                    <a:pt x="106" y="95"/>
                    <a:pt x="104" y="102"/>
                    <a:pt x="99" y="106"/>
                  </a:cubicBezTo>
                  <a:cubicBezTo>
                    <a:pt x="89" y="115"/>
                    <a:pt x="76" y="120"/>
                    <a:pt x="62" y="120"/>
                  </a:cubicBezTo>
                  <a:cubicBezTo>
                    <a:pt x="60" y="120"/>
                    <a:pt x="59" y="120"/>
                    <a:pt x="58" y="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D6C3E-83E1-D84F-8802-062F45AA25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Delivering edge-to-edge capabilities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C9486D9-6544-8341-809B-D5303E2C914B}"/>
              </a:ext>
            </a:extLst>
          </p:cNvPr>
          <p:cNvSpPr txBox="1"/>
          <p:nvPr/>
        </p:nvSpPr>
        <p:spPr>
          <a:xfrm>
            <a:off x="5059828" y="1543603"/>
            <a:ext cx="1998046" cy="623708"/>
          </a:xfrm>
          <a:prstGeom prst="rect">
            <a:avLst/>
          </a:prstGeom>
          <a:noFill/>
        </p:spPr>
        <p:txBody>
          <a:bodyPr wrap="square" lIns="109675" tIns="54838" rIns="109675" bIns="54838" rtlCol="0" anchor="t">
            <a:spAutoFit/>
          </a:bodyPr>
          <a:lstStyle>
            <a:defPPr>
              <a:defRPr lang="en-US"/>
            </a:defPPr>
            <a:lvl1pPr algn="ctr">
              <a:lnSpc>
                <a:spcPts val="1200"/>
              </a:lnSpc>
              <a:defRPr sz="1200">
                <a:latin typeface="+mn-lt"/>
              </a:defRPr>
            </a:lvl1pPr>
          </a:lstStyle>
          <a:p>
            <a:pPr>
              <a:lnSpc>
                <a:spcPts val="2000"/>
              </a:lnSpc>
            </a:pPr>
            <a:r>
              <a:rPr lang="en-US" sz="1800" dirty="0">
                <a:solidFill>
                  <a:schemeClr val="accent3"/>
                </a:solidFill>
              </a:rPr>
              <a:t>Network </a:t>
            </a:r>
          </a:p>
          <a:p>
            <a:pPr>
              <a:lnSpc>
                <a:spcPts val="2000"/>
              </a:lnSpc>
            </a:pPr>
            <a:r>
              <a:rPr lang="en-US" sz="1800" dirty="0">
                <a:solidFill>
                  <a:schemeClr val="accent3"/>
                </a:solidFill>
              </a:rPr>
              <a:t>Core</a:t>
            </a:r>
          </a:p>
        </p:txBody>
      </p:sp>
      <p:grpSp>
        <p:nvGrpSpPr>
          <p:cNvPr id="143" name="HB-Group">
            <a:extLst>
              <a:ext uri="{FF2B5EF4-FFF2-40B4-BE49-F238E27FC236}">
                <a16:creationId xmlns:a16="http://schemas.microsoft.com/office/drawing/2014/main" id="{FF1F5F31-E240-DF41-B751-F8B17C3B4E43}"/>
              </a:ext>
            </a:extLst>
          </p:cNvPr>
          <p:cNvGrpSpPr/>
          <p:nvPr/>
        </p:nvGrpSpPr>
        <p:grpSpPr>
          <a:xfrm>
            <a:off x="8983002" y="1900701"/>
            <a:ext cx="1746963" cy="2643732"/>
            <a:chOff x="8983002" y="1900701"/>
            <a:chExt cx="1746963" cy="2643732"/>
          </a:xfrm>
        </p:grpSpPr>
        <p:grpSp>
          <p:nvGrpSpPr>
            <p:cNvPr id="53" name="Hybrid Group -Small ">
              <a:extLst>
                <a:ext uri="{FF2B5EF4-FFF2-40B4-BE49-F238E27FC236}">
                  <a16:creationId xmlns:a16="http://schemas.microsoft.com/office/drawing/2014/main" id="{C5CBF717-B1A8-5B43-9CB1-148D6BC80A99}"/>
                </a:ext>
              </a:extLst>
            </p:cNvPr>
            <p:cNvGrpSpPr/>
            <p:nvPr/>
          </p:nvGrpSpPr>
          <p:grpSpPr>
            <a:xfrm>
              <a:off x="9137197" y="1900701"/>
              <a:ext cx="1592768" cy="2127180"/>
              <a:chOff x="9137197" y="1900701"/>
              <a:chExt cx="1592768" cy="2127180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310ABCB-DA06-E54A-B788-2B81F2DAE833}"/>
                  </a:ext>
                </a:extLst>
              </p:cNvPr>
              <p:cNvSpPr txBox="1"/>
              <p:nvPr/>
            </p:nvSpPr>
            <p:spPr>
              <a:xfrm>
                <a:off x="9137197" y="1900701"/>
                <a:ext cx="1592768" cy="541634"/>
              </a:xfrm>
              <a:prstGeom prst="rect">
                <a:avLst/>
              </a:prstGeom>
              <a:noFill/>
            </p:spPr>
            <p:txBody>
              <a:bodyPr wrap="square" lIns="109675" tIns="54838" rIns="109675" bIns="54838" rtlCol="0" anchor="t">
                <a:spAutoFit/>
              </a:bodyPr>
              <a:lstStyle>
                <a:defPPr>
                  <a:defRPr lang="en-US"/>
                </a:defPPr>
                <a:lvl1pPr algn="ctr">
                  <a:lnSpc>
                    <a:spcPts val="1200"/>
                  </a:lnSpc>
                  <a:defRPr sz="1200">
                    <a:latin typeface="+mn-lt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1400" dirty="0">
                    <a:solidFill>
                      <a:schemeClr val="accent1"/>
                    </a:solidFill>
                  </a:rPr>
                  <a:t>Hybrid Cloud Services</a:t>
                </a:r>
              </a:p>
            </p:txBody>
          </p:sp>
          <p:grpSp>
            <p:nvGrpSpPr>
              <p:cNvPr id="51" name="Hybrid Cloud - Small ">
                <a:extLst>
                  <a:ext uri="{FF2B5EF4-FFF2-40B4-BE49-F238E27FC236}">
                    <a16:creationId xmlns:a16="http://schemas.microsoft.com/office/drawing/2014/main" id="{FBA3F33D-ED84-A14C-8DB3-91E223C52C52}"/>
                  </a:ext>
                </a:extLst>
              </p:cNvPr>
              <p:cNvGrpSpPr/>
              <p:nvPr/>
            </p:nvGrpSpPr>
            <p:grpSpPr>
              <a:xfrm>
                <a:off x="9679484" y="2535645"/>
                <a:ext cx="821788" cy="1492236"/>
                <a:chOff x="9679484" y="2535645"/>
                <a:chExt cx="821788" cy="1492236"/>
              </a:xfrm>
            </p:grpSpPr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75663216-1DFF-6B47-A595-9885324A1EB9}"/>
                    </a:ext>
                  </a:extLst>
                </p:cNvPr>
                <p:cNvGrpSpPr/>
                <p:nvPr/>
              </p:nvGrpSpPr>
              <p:grpSpPr>
                <a:xfrm>
                  <a:off x="9712895" y="2608670"/>
                  <a:ext cx="788377" cy="1151787"/>
                  <a:chOff x="4539099" y="3537371"/>
                  <a:chExt cx="716706" cy="1047078"/>
                </a:xfrm>
                <a:solidFill>
                  <a:schemeClr val="bg1"/>
                </a:solidFill>
              </p:grpSpPr>
              <p:sp>
                <p:nvSpPr>
                  <p:cNvPr id="83" name="Freeform 163">
                    <a:extLst>
                      <a:ext uri="{FF2B5EF4-FFF2-40B4-BE49-F238E27FC236}">
                        <a16:creationId xmlns:a16="http://schemas.microsoft.com/office/drawing/2014/main" id="{93359B8C-F8AE-1E48-A649-66732B11DDA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539099" y="3537371"/>
                    <a:ext cx="470615" cy="397621"/>
                  </a:xfrm>
                  <a:custGeom>
                    <a:avLst/>
                    <a:gdLst>
                      <a:gd name="T0" fmla="*/ 317 w 403"/>
                      <a:gd name="T1" fmla="*/ 317 h 328"/>
                      <a:gd name="T2" fmla="*/ 317 w 403"/>
                      <a:gd name="T3" fmla="*/ 317 h 328"/>
                      <a:gd name="T4" fmla="*/ 242 w 403"/>
                      <a:gd name="T5" fmla="*/ 242 h 328"/>
                      <a:gd name="T6" fmla="*/ 252 w 403"/>
                      <a:gd name="T7" fmla="*/ 205 h 328"/>
                      <a:gd name="T8" fmla="*/ 259 w 403"/>
                      <a:gd name="T9" fmla="*/ 194 h 328"/>
                      <a:gd name="T10" fmla="*/ 317 w 403"/>
                      <a:gd name="T11" fmla="*/ 167 h 328"/>
                      <a:gd name="T12" fmla="*/ 350 w 403"/>
                      <a:gd name="T13" fmla="*/ 174 h 328"/>
                      <a:gd name="T14" fmla="*/ 358 w 403"/>
                      <a:gd name="T15" fmla="*/ 179 h 328"/>
                      <a:gd name="T16" fmla="*/ 393 w 403"/>
                      <a:gd name="T17" fmla="*/ 242 h 328"/>
                      <a:gd name="T18" fmla="*/ 317 w 403"/>
                      <a:gd name="T19" fmla="*/ 317 h 328"/>
                      <a:gd name="T20" fmla="*/ 317 w 403"/>
                      <a:gd name="T21" fmla="*/ 317 h 328"/>
                      <a:gd name="T22" fmla="*/ 363 w 403"/>
                      <a:gd name="T23" fmla="*/ 170 h 328"/>
                      <a:gd name="T24" fmla="*/ 363 w 403"/>
                      <a:gd name="T25" fmla="*/ 170 h 328"/>
                      <a:gd name="T26" fmla="*/ 367 w 403"/>
                      <a:gd name="T27" fmla="*/ 151 h 328"/>
                      <a:gd name="T28" fmla="*/ 326 w 403"/>
                      <a:gd name="T29" fmla="*/ 99 h 328"/>
                      <a:gd name="T30" fmla="*/ 274 w 403"/>
                      <a:gd name="T31" fmla="*/ 47 h 328"/>
                      <a:gd name="T32" fmla="*/ 268 w 403"/>
                      <a:gd name="T33" fmla="*/ 47 h 328"/>
                      <a:gd name="T34" fmla="*/ 196 w 403"/>
                      <a:gd name="T35" fmla="*/ 0 h 328"/>
                      <a:gd name="T36" fmla="*/ 127 w 403"/>
                      <a:gd name="T37" fmla="*/ 39 h 328"/>
                      <a:gd name="T38" fmla="*/ 129 w 403"/>
                      <a:gd name="T39" fmla="*/ 46 h 328"/>
                      <a:gd name="T40" fmla="*/ 136 w 403"/>
                      <a:gd name="T41" fmla="*/ 44 h 328"/>
                      <a:gd name="T42" fmla="*/ 196 w 403"/>
                      <a:gd name="T43" fmla="*/ 9 h 328"/>
                      <a:gd name="T44" fmla="*/ 260 w 403"/>
                      <a:gd name="T45" fmla="*/ 54 h 328"/>
                      <a:gd name="T46" fmla="*/ 266 w 403"/>
                      <a:gd name="T47" fmla="*/ 58 h 328"/>
                      <a:gd name="T48" fmla="*/ 274 w 403"/>
                      <a:gd name="T49" fmla="*/ 57 h 328"/>
                      <a:gd name="T50" fmla="*/ 316 w 403"/>
                      <a:gd name="T51" fmla="*/ 99 h 328"/>
                      <a:gd name="T52" fmla="*/ 316 w 403"/>
                      <a:gd name="T53" fmla="*/ 101 h 328"/>
                      <a:gd name="T54" fmla="*/ 316 w 403"/>
                      <a:gd name="T55" fmla="*/ 102 h 328"/>
                      <a:gd name="T56" fmla="*/ 320 w 403"/>
                      <a:gd name="T57" fmla="*/ 108 h 328"/>
                      <a:gd name="T58" fmla="*/ 357 w 403"/>
                      <a:gd name="T59" fmla="*/ 151 h 328"/>
                      <a:gd name="T60" fmla="*/ 354 w 403"/>
                      <a:gd name="T61" fmla="*/ 165 h 328"/>
                      <a:gd name="T62" fmla="*/ 317 w 403"/>
                      <a:gd name="T63" fmla="*/ 157 h 328"/>
                      <a:gd name="T64" fmla="*/ 246 w 403"/>
                      <a:gd name="T65" fmla="*/ 194 h 328"/>
                      <a:gd name="T66" fmla="*/ 223 w 403"/>
                      <a:gd name="T67" fmla="*/ 194 h 328"/>
                      <a:gd name="T68" fmla="*/ 218 w 403"/>
                      <a:gd name="T69" fmla="*/ 198 h 328"/>
                      <a:gd name="T70" fmla="*/ 181 w 403"/>
                      <a:gd name="T71" fmla="*/ 222 h 328"/>
                      <a:gd name="T72" fmla="*/ 45 w 403"/>
                      <a:gd name="T73" fmla="*/ 222 h 328"/>
                      <a:gd name="T74" fmla="*/ 10 w 403"/>
                      <a:gd name="T75" fmla="*/ 187 h 328"/>
                      <a:gd name="T76" fmla="*/ 40 w 403"/>
                      <a:gd name="T77" fmla="*/ 152 h 328"/>
                      <a:gd name="T78" fmla="*/ 44 w 403"/>
                      <a:gd name="T79" fmla="*/ 147 h 328"/>
                      <a:gd name="T80" fmla="*/ 105 w 403"/>
                      <a:gd name="T81" fmla="*/ 87 h 328"/>
                      <a:gd name="T82" fmla="*/ 162 w 403"/>
                      <a:gd name="T83" fmla="*/ 137 h 328"/>
                      <a:gd name="T84" fmla="*/ 167 w 403"/>
                      <a:gd name="T85" fmla="*/ 142 h 328"/>
                      <a:gd name="T86" fmla="*/ 172 w 403"/>
                      <a:gd name="T87" fmla="*/ 137 h 328"/>
                      <a:gd name="T88" fmla="*/ 105 w 403"/>
                      <a:gd name="T89" fmla="*/ 77 h 328"/>
                      <a:gd name="T90" fmla="*/ 34 w 403"/>
                      <a:gd name="T91" fmla="*/ 142 h 328"/>
                      <a:gd name="T92" fmla="*/ 0 w 403"/>
                      <a:gd name="T93" fmla="*/ 187 h 328"/>
                      <a:gd name="T94" fmla="*/ 45 w 403"/>
                      <a:gd name="T95" fmla="*/ 232 h 328"/>
                      <a:gd name="T96" fmla="*/ 181 w 403"/>
                      <a:gd name="T97" fmla="*/ 232 h 328"/>
                      <a:gd name="T98" fmla="*/ 226 w 403"/>
                      <a:gd name="T99" fmla="*/ 205 h 328"/>
                      <a:gd name="T100" fmla="*/ 241 w 403"/>
                      <a:gd name="T101" fmla="*/ 205 h 328"/>
                      <a:gd name="T102" fmla="*/ 232 w 403"/>
                      <a:gd name="T103" fmla="*/ 242 h 328"/>
                      <a:gd name="T104" fmla="*/ 317 w 403"/>
                      <a:gd name="T105" fmla="*/ 328 h 328"/>
                      <a:gd name="T106" fmla="*/ 403 w 403"/>
                      <a:gd name="T107" fmla="*/ 242 h 328"/>
                      <a:gd name="T108" fmla="*/ 363 w 403"/>
                      <a:gd name="T109" fmla="*/ 170 h 3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403" h="328">
                        <a:moveTo>
                          <a:pt x="317" y="317"/>
                        </a:moveTo>
                        <a:lnTo>
                          <a:pt x="317" y="317"/>
                        </a:lnTo>
                        <a:cubicBezTo>
                          <a:pt x="276" y="317"/>
                          <a:pt x="242" y="284"/>
                          <a:pt x="242" y="242"/>
                        </a:cubicBezTo>
                        <a:cubicBezTo>
                          <a:pt x="242" y="228"/>
                          <a:pt x="246" y="216"/>
                          <a:pt x="252" y="205"/>
                        </a:cubicBezTo>
                        <a:cubicBezTo>
                          <a:pt x="254" y="201"/>
                          <a:pt x="256" y="198"/>
                          <a:pt x="259" y="194"/>
                        </a:cubicBezTo>
                        <a:cubicBezTo>
                          <a:pt x="273" y="178"/>
                          <a:pt x="294" y="167"/>
                          <a:pt x="317" y="167"/>
                        </a:cubicBezTo>
                        <a:cubicBezTo>
                          <a:pt x="329" y="167"/>
                          <a:pt x="340" y="170"/>
                          <a:pt x="350" y="174"/>
                        </a:cubicBezTo>
                        <a:cubicBezTo>
                          <a:pt x="353" y="176"/>
                          <a:pt x="356" y="177"/>
                          <a:pt x="358" y="179"/>
                        </a:cubicBezTo>
                        <a:cubicBezTo>
                          <a:pt x="379" y="193"/>
                          <a:pt x="393" y="216"/>
                          <a:pt x="393" y="242"/>
                        </a:cubicBezTo>
                        <a:cubicBezTo>
                          <a:pt x="393" y="284"/>
                          <a:pt x="359" y="317"/>
                          <a:pt x="317" y="317"/>
                        </a:cubicBezTo>
                        <a:lnTo>
                          <a:pt x="317" y="317"/>
                        </a:lnTo>
                        <a:close/>
                        <a:moveTo>
                          <a:pt x="363" y="170"/>
                        </a:moveTo>
                        <a:lnTo>
                          <a:pt x="363" y="170"/>
                        </a:lnTo>
                        <a:cubicBezTo>
                          <a:pt x="365" y="164"/>
                          <a:pt x="367" y="158"/>
                          <a:pt x="367" y="151"/>
                        </a:cubicBezTo>
                        <a:cubicBezTo>
                          <a:pt x="367" y="126"/>
                          <a:pt x="350" y="105"/>
                          <a:pt x="326" y="99"/>
                        </a:cubicBezTo>
                        <a:cubicBezTo>
                          <a:pt x="326" y="70"/>
                          <a:pt x="302" y="47"/>
                          <a:pt x="274" y="47"/>
                        </a:cubicBezTo>
                        <a:cubicBezTo>
                          <a:pt x="272" y="47"/>
                          <a:pt x="270" y="47"/>
                          <a:pt x="268" y="47"/>
                        </a:cubicBezTo>
                        <a:cubicBezTo>
                          <a:pt x="256" y="18"/>
                          <a:pt x="227" y="0"/>
                          <a:pt x="196" y="0"/>
                        </a:cubicBezTo>
                        <a:cubicBezTo>
                          <a:pt x="167" y="0"/>
                          <a:pt x="141" y="14"/>
                          <a:pt x="127" y="39"/>
                        </a:cubicBezTo>
                        <a:cubicBezTo>
                          <a:pt x="125" y="42"/>
                          <a:pt x="126" y="45"/>
                          <a:pt x="129" y="46"/>
                        </a:cubicBezTo>
                        <a:cubicBezTo>
                          <a:pt x="131" y="48"/>
                          <a:pt x="134" y="47"/>
                          <a:pt x="136" y="44"/>
                        </a:cubicBezTo>
                        <a:cubicBezTo>
                          <a:pt x="148" y="22"/>
                          <a:pt x="171" y="9"/>
                          <a:pt x="196" y="9"/>
                        </a:cubicBezTo>
                        <a:cubicBezTo>
                          <a:pt x="225" y="9"/>
                          <a:pt x="251" y="27"/>
                          <a:pt x="260" y="54"/>
                        </a:cubicBezTo>
                        <a:cubicBezTo>
                          <a:pt x="261" y="57"/>
                          <a:pt x="264" y="58"/>
                          <a:pt x="266" y="58"/>
                        </a:cubicBezTo>
                        <a:cubicBezTo>
                          <a:pt x="269" y="57"/>
                          <a:pt x="271" y="57"/>
                          <a:pt x="274" y="57"/>
                        </a:cubicBezTo>
                        <a:cubicBezTo>
                          <a:pt x="297" y="57"/>
                          <a:pt x="316" y="76"/>
                          <a:pt x="316" y="99"/>
                        </a:cubicBezTo>
                        <a:cubicBezTo>
                          <a:pt x="316" y="100"/>
                          <a:pt x="316" y="100"/>
                          <a:pt x="316" y="101"/>
                        </a:cubicBezTo>
                        <a:lnTo>
                          <a:pt x="316" y="102"/>
                        </a:lnTo>
                        <a:cubicBezTo>
                          <a:pt x="316" y="105"/>
                          <a:pt x="318" y="107"/>
                          <a:pt x="320" y="108"/>
                        </a:cubicBezTo>
                        <a:cubicBezTo>
                          <a:pt x="341" y="111"/>
                          <a:pt x="357" y="129"/>
                          <a:pt x="357" y="151"/>
                        </a:cubicBezTo>
                        <a:cubicBezTo>
                          <a:pt x="357" y="156"/>
                          <a:pt x="356" y="161"/>
                          <a:pt x="354" y="165"/>
                        </a:cubicBezTo>
                        <a:cubicBezTo>
                          <a:pt x="343" y="160"/>
                          <a:pt x="330" y="157"/>
                          <a:pt x="317" y="157"/>
                        </a:cubicBezTo>
                        <a:cubicBezTo>
                          <a:pt x="288" y="157"/>
                          <a:pt x="262" y="172"/>
                          <a:pt x="246" y="194"/>
                        </a:cubicBezTo>
                        <a:lnTo>
                          <a:pt x="223" y="194"/>
                        </a:lnTo>
                        <a:cubicBezTo>
                          <a:pt x="221" y="194"/>
                          <a:pt x="219" y="196"/>
                          <a:pt x="218" y="198"/>
                        </a:cubicBezTo>
                        <a:cubicBezTo>
                          <a:pt x="212" y="212"/>
                          <a:pt x="197" y="222"/>
                          <a:pt x="181" y="222"/>
                        </a:cubicBezTo>
                        <a:lnTo>
                          <a:pt x="45" y="222"/>
                        </a:lnTo>
                        <a:cubicBezTo>
                          <a:pt x="25" y="222"/>
                          <a:pt x="10" y="206"/>
                          <a:pt x="10" y="187"/>
                        </a:cubicBezTo>
                        <a:cubicBezTo>
                          <a:pt x="10" y="169"/>
                          <a:pt x="23" y="154"/>
                          <a:pt x="40" y="152"/>
                        </a:cubicBezTo>
                        <a:cubicBezTo>
                          <a:pt x="42" y="151"/>
                          <a:pt x="44" y="149"/>
                          <a:pt x="44" y="147"/>
                        </a:cubicBezTo>
                        <a:cubicBezTo>
                          <a:pt x="45" y="114"/>
                          <a:pt x="72" y="87"/>
                          <a:pt x="105" y="87"/>
                        </a:cubicBezTo>
                        <a:cubicBezTo>
                          <a:pt x="127" y="87"/>
                          <a:pt x="161" y="103"/>
                          <a:pt x="162" y="137"/>
                        </a:cubicBezTo>
                        <a:cubicBezTo>
                          <a:pt x="162" y="140"/>
                          <a:pt x="165" y="142"/>
                          <a:pt x="167" y="142"/>
                        </a:cubicBezTo>
                        <a:cubicBezTo>
                          <a:pt x="170" y="142"/>
                          <a:pt x="172" y="139"/>
                          <a:pt x="172" y="137"/>
                        </a:cubicBezTo>
                        <a:cubicBezTo>
                          <a:pt x="170" y="96"/>
                          <a:pt x="131" y="77"/>
                          <a:pt x="105" y="77"/>
                        </a:cubicBezTo>
                        <a:cubicBezTo>
                          <a:pt x="67" y="77"/>
                          <a:pt x="37" y="106"/>
                          <a:pt x="34" y="142"/>
                        </a:cubicBezTo>
                        <a:cubicBezTo>
                          <a:pt x="14" y="147"/>
                          <a:pt x="0" y="166"/>
                          <a:pt x="0" y="187"/>
                        </a:cubicBezTo>
                        <a:cubicBezTo>
                          <a:pt x="0" y="212"/>
                          <a:pt x="20" y="232"/>
                          <a:pt x="45" y="232"/>
                        </a:cubicBezTo>
                        <a:lnTo>
                          <a:pt x="181" y="232"/>
                        </a:lnTo>
                        <a:cubicBezTo>
                          <a:pt x="200" y="232"/>
                          <a:pt x="218" y="221"/>
                          <a:pt x="226" y="205"/>
                        </a:cubicBezTo>
                        <a:lnTo>
                          <a:pt x="241" y="205"/>
                        </a:lnTo>
                        <a:cubicBezTo>
                          <a:pt x="235" y="216"/>
                          <a:pt x="232" y="229"/>
                          <a:pt x="232" y="242"/>
                        </a:cubicBezTo>
                        <a:cubicBezTo>
                          <a:pt x="232" y="289"/>
                          <a:pt x="270" y="328"/>
                          <a:pt x="317" y="328"/>
                        </a:cubicBezTo>
                        <a:cubicBezTo>
                          <a:pt x="364" y="328"/>
                          <a:pt x="403" y="289"/>
                          <a:pt x="403" y="242"/>
                        </a:cubicBezTo>
                        <a:cubicBezTo>
                          <a:pt x="403" y="212"/>
                          <a:pt x="387" y="185"/>
                          <a:pt x="363" y="170"/>
                        </a:cubicBez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4" name="Freeform 164">
                    <a:extLst>
                      <a:ext uri="{FF2B5EF4-FFF2-40B4-BE49-F238E27FC236}">
                        <a16:creationId xmlns:a16="http://schemas.microsoft.com/office/drawing/2014/main" id="{53DDDCF6-AEDA-9D43-AA4B-51094DCB07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55792" y="4538411"/>
                    <a:ext cx="100013" cy="46038"/>
                  </a:xfrm>
                  <a:custGeom>
                    <a:avLst/>
                    <a:gdLst>
                      <a:gd name="T0" fmla="*/ 99 w 104"/>
                      <a:gd name="T1" fmla="*/ 45 h 45"/>
                      <a:gd name="T2" fmla="*/ 99 w 104"/>
                      <a:gd name="T3" fmla="*/ 45 h 45"/>
                      <a:gd name="T4" fmla="*/ 10 w 104"/>
                      <a:gd name="T5" fmla="*/ 45 h 45"/>
                      <a:gd name="T6" fmla="*/ 0 w 104"/>
                      <a:gd name="T7" fmla="*/ 34 h 45"/>
                      <a:gd name="T8" fmla="*/ 0 w 104"/>
                      <a:gd name="T9" fmla="*/ 11 h 45"/>
                      <a:gd name="T10" fmla="*/ 10 w 104"/>
                      <a:gd name="T11" fmla="*/ 0 h 45"/>
                      <a:gd name="T12" fmla="*/ 80 w 104"/>
                      <a:gd name="T13" fmla="*/ 0 h 45"/>
                      <a:gd name="T14" fmla="*/ 85 w 104"/>
                      <a:gd name="T15" fmla="*/ 5 h 45"/>
                      <a:gd name="T16" fmla="*/ 80 w 104"/>
                      <a:gd name="T17" fmla="*/ 10 h 45"/>
                      <a:gd name="T18" fmla="*/ 10 w 104"/>
                      <a:gd name="T19" fmla="*/ 10 h 45"/>
                      <a:gd name="T20" fmla="*/ 10 w 104"/>
                      <a:gd name="T21" fmla="*/ 11 h 45"/>
                      <a:gd name="T22" fmla="*/ 10 w 104"/>
                      <a:gd name="T23" fmla="*/ 34 h 45"/>
                      <a:gd name="T24" fmla="*/ 10 w 104"/>
                      <a:gd name="T25" fmla="*/ 35 h 45"/>
                      <a:gd name="T26" fmla="*/ 99 w 104"/>
                      <a:gd name="T27" fmla="*/ 35 h 45"/>
                      <a:gd name="T28" fmla="*/ 104 w 104"/>
                      <a:gd name="T29" fmla="*/ 40 h 45"/>
                      <a:gd name="T30" fmla="*/ 99 w 104"/>
                      <a:gd name="T31" fmla="*/ 45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4" h="45">
                        <a:moveTo>
                          <a:pt x="99" y="45"/>
                        </a:moveTo>
                        <a:lnTo>
                          <a:pt x="99" y="45"/>
                        </a:lnTo>
                        <a:lnTo>
                          <a:pt x="10" y="45"/>
                        </a:lnTo>
                        <a:cubicBezTo>
                          <a:pt x="4" y="45"/>
                          <a:pt x="0" y="40"/>
                          <a:pt x="0" y="34"/>
                        </a:cubicBezTo>
                        <a:lnTo>
                          <a:pt x="0" y="11"/>
                        </a:lnTo>
                        <a:cubicBezTo>
                          <a:pt x="0" y="5"/>
                          <a:pt x="4" y="0"/>
                          <a:pt x="10" y="0"/>
                        </a:cubicBezTo>
                        <a:lnTo>
                          <a:pt x="80" y="0"/>
                        </a:lnTo>
                        <a:cubicBezTo>
                          <a:pt x="83" y="0"/>
                          <a:pt x="85" y="2"/>
                          <a:pt x="85" y="5"/>
                        </a:cubicBezTo>
                        <a:cubicBezTo>
                          <a:pt x="85" y="8"/>
                          <a:pt x="83" y="10"/>
                          <a:pt x="80" y="10"/>
                        </a:cubicBezTo>
                        <a:lnTo>
                          <a:pt x="10" y="10"/>
                        </a:lnTo>
                        <a:cubicBezTo>
                          <a:pt x="10" y="10"/>
                          <a:pt x="10" y="10"/>
                          <a:pt x="10" y="11"/>
                        </a:cubicBezTo>
                        <a:lnTo>
                          <a:pt x="10" y="34"/>
                        </a:lnTo>
                        <a:cubicBezTo>
                          <a:pt x="10" y="35"/>
                          <a:pt x="10" y="35"/>
                          <a:pt x="10" y="35"/>
                        </a:cubicBezTo>
                        <a:lnTo>
                          <a:pt x="99" y="35"/>
                        </a:lnTo>
                        <a:cubicBezTo>
                          <a:pt x="102" y="35"/>
                          <a:pt x="104" y="38"/>
                          <a:pt x="104" y="40"/>
                        </a:cubicBezTo>
                        <a:cubicBezTo>
                          <a:pt x="104" y="43"/>
                          <a:pt x="102" y="45"/>
                          <a:pt x="99" y="45"/>
                        </a:cubicBez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5" name="Freeform 165">
                    <a:extLst>
                      <a:ext uri="{FF2B5EF4-FFF2-40B4-BE49-F238E27FC236}">
                        <a16:creationId xmlns:a16="http://schemas.microsoft.com/office/drawing/2014/main" id="{4C484EAE-AAF3-AD46-9663-86E93CB636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60926" y="3781426"/>
                    <a:ext cx="11113" cy="11113"/>
                  </a:xfrm>
                  <a:custGeom>
                    <a:avLst/>
                    <a:gdLst>
                      <a:gd name="T0" fmla="*/ 9 w 11"/>
                      <a:gd name="T1" fmla="*/ 11 h 11"/>
                      <a:gd name="T2" fmla="*/ 9 w 11"/>
                      <a:gd name="T3" fmla="*/ 11 h 11"/>
                      <a:gd name="T4" fmla="*/ 2 w 11"/>
                      <a:gd name="T5" fmla="*/ 11 h 11"/>
                      <a:gd name="T6" fmla="*/ 0 w 11"/>
                      <a:gd name="T7" fmla="*/ 9 h 11"/>
                      <a:gd name="T8" fmla="*/ 0 w 11"/>
                      <a:gd name="T9" fmla="*/ 2 h 11"/>
                      <a:gd name="T10" fmla="*/ 2 w 11"/>
                      <a:gd name="T11" fmla="*/ 0 h 11"/>
                      <a:gd name="T12" fmla="*/ 9 w 11"/>
                      <a:gd name="T13" fmla="*/ 0 h 11"/>
                      <a:gd name="T14" fmla="*/ 11 w 11"/>
                      <a:gd name="T15" fmla="*/ 2 h 11"/>
                      <a:gd name="T16" fmla="*/ 11 w 11"/>
                      <a:gd name="T17" fmla="*/ 9 h 11"/>
                      <a:gd name="T18" fmla="*/ 9 w 11"/>
                      <a:gd name="T19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" h="11">
                        <a:moveTo>
                          <a:pt x="9" y="11"/>
                        </a:moveTo>
                        <a:lnTo>
                          <a:pt x="9" y="11"/>
                        </a:lnTo>
                        <a:lnTo>
                          <a:pt x="2" y="11"/>
                        </a:lnTo>
                        <a:cubicBezTo>
                          <a:pt x="1" y="11"/>
                          <a:pt x="0" y="10"/>
                          <a:pt x="0" y="9"/>
                        </a:cubicBezTo>
                        <a:lnTo>
                          <a:pt x="0" y="2"/>
                        </a:lnTo>
                        <a:cubicBezTo>
                          <a:pt x="0" y="1"/>
                          <a:pt x="1" y="0"/>
                          <a:pt x="2" y="0"/>
                        </a:cubicBezTo>
                        <a:lnTo>
                          <a:pt x="9" y="0"/>
                        </a:lnTo>
                        <a:cubicBezTo>
                          <a:pt x="10" y="0"/>
                          <a:pt x="11" y="1"/>
                          <a:pt x="11" y="2"/>
                        </a:cubicBezTo>
                        <a:lnTo>
                          <a:pt x="11" y="9"/>
                        </a:lnTo>
                        <a:cubicBezTo>
                          <a:pt x="11" y="10"/>
                          <a:pt x="10" y="11"/>
                          <a:pt x="9" y="11"/>
                        </a:cubicBez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6" name="Freeform 166">
                    <a:extLst>
                      <a:ext uri="{FF2B5EF4-FFF2-40B4-BE49-F238E27FC236}">
                        <a16:creationId xmlns:a16="http://schemas.microsoft.com/office/drawing/2014/main" id="{26474E43-AC5D-2F47-BF7F-673762AB2A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45051" y="3819526"/>
                    <a:ext cx="100013" cy="44450"/>
                  </a:xfrm>
                  <a:custGeom>
                    <a:avLst/>
                    <a:gdLst>
                      <a:gd name="T0" fmla="*/ 80 w 104"/>
                      <a:gd name="T1" fmla="*/ 45 h 45"/>
                      <a:gd name="T2" fmla="*/ 80 w 104"/>
                      <a:gd name="T3" fmla="*/ 45 h 45"/>
                      <a:gd name="T4" fmla="*/ 10 w 104"/>
                      <a:gd name="T5" fmla="*/ 45 h 45"/>
                      <a:gd name="T6" fmla="*/ 0 w 104"/>
                      <a:gd name="T7" fmla="*/ 34 h 45"/>
                      <a:gd name="T8" fmla="*/ 0 w 104"/>
                      <a:gd name="T9" fmla="*/ 11 h 45"/>
                      <a:gd name="T10" fmla="*/ 10 w 104"/>
                      <a:gd name="T11" fmla="*/ 0 h 45"/>
                      <a:gd name="T12" fmla="*/ 99 w 104"/>
                      <a:gd name="T13" fmla="*/ 0 h 45"/>
                      <a:gd name="T14" fmla="*/ 104 w 104"/>
                      <a:gd name="T15" fmla="*/ 5 h 45"/>
                      <a:gd name="T16" fmla="*/ 99 w 104"/>
                      <a:gd name="T17" fmla="*/ 10 h 45"/>
                      <a:gd name="T18" fmla="*/ 10 w 104"/>
                      <a:gd name="T19" fmla="*/ 10 h 45"/>
                      <a:gd name="T20" fmla="*/ 10 w 104"/>
                      <a:gd name="T21" fmla="*/ 11 h 45"/>
                      <a:gd name="T22" fmla="*/ 10 w 104"/>
                      <a:gd name="T23" fmla="*/ 34 h 45"/>
                      <a:gd name="T24" fmla="*/ 10 w 104"/>
                      <a:gd name="T25" fmla="*/ 35 h 45"/>
                      <a:gd name="T26" fmla="*/ 80 w 104"/>
                      <a:gd name="T27" fmla="*/ 35 h 45"/>
                      <a:gd name="T28" fmla="*/ 85 w 104"/>
                      <a:gd name="T29" fmla="*/ 40 h 45"/>
                      <a:gd name="T30" fmla="*/ 80 w 104"/>
                      <a:gd name="T31" fmla="*/ 45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4" h="45">
                        <a:moveTo>
                          <a:pt x="80" y="45"/>
                        </a:moveTo>
                        <a:lnTo>
                          <a:pt x="80" y="45"/>
                        </a:lnTo>
                        <a:lnTo>
                          <a:pt x="10" y="45"/>
                        </a:lnTo>
                        <a:cubicBezTo>
                          <a:pt x="4" y="45"/>
                          <a:pt x="0" y="40"/>
                          <a:pt x="0" y="34"/>
                        </a:cubicBezTo>
                        <a:lnTo>
                          <a:pt x="0" y="11"/>
                        </a:lnTo>
                        <a:cubicBezTo>
                          <a:pt x="0" y="5"/>
                          <a:pt x="4" y="0"/>
                          <a:pt x="10" y="0"/>
                        </a:cubicBezTo>
                        <a:lnTo>
                          <a:pt x="99" y="0"/>
                        </a:lnTo>
                        <a:cubicBezTo>
                          <a:pt x="102" y="0"/>
                          <a:pt x="104" y="2"/>
                          <a:pt x="104" y="5"/>
                        </a:cubicBezTo>
                        <a:cubicBezTo>
                          <a:pt x="104" y="8"/>
                          <a:pt x="102" y="10"/>
                          <a:pt x="99" y="10"/>
                        </a:cubicBezTo>
                        <a:lnTo>
                          <a:pt x="10" y="10"/>
                        </a:lnTo>
                        <a:cubicBezTo>
                          <a:pt x="10" y="10"/>
                          <a:pt x="10" y="10"/>
                          <a:pt x="10" y="11"/>
                        </a:cubicBezTo>
                        <a:lnTo>
                          <a:pt x="10" y="34"/>
                        </a:lnTo>
                        <a:cubicBezTo>
                          <a:pt x="10" y="35"/>
                          <a:pt x="10" y="35"/>
                          <a:pt x="10" y="35"/>
                        </a:cubicBezTo>
                        <a:lnTo>
                          <a:pt x="80" y="35"/>
                        </a:lnTo>
                        <a:cubicBezTo>
                          <a:pt x="83" y="35"/>
                          <a:pt x="85" y="38"/>
                          <a:pt x="85" y="40"/>
                        </a:cubicBezTo>
                        <a:cubicBezTo>
                          <a:pt x="85" y="43"/>
                          <a:pt x="83" y="45"/>
                          <a:pt x="80" y="45"/>
                        </a:cubicBez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7" name="Freeform 167">
                    <a:extLst>
                      <a:ext uri="{FF2B5EF4-FFF2-40B4-BE49-F238E27FC236}">
                        <a16:creationId xmlns:a16="http://schemas.microsoft.com/office/drawing/2014/main" id="{43C82FD3-8138-6149-81F2-D9D8F9828D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60926" y="3836988"/>
                    <a:ext cx="11113" cy="11113"/>
                  </a:xfrm>
                  <a:custGeom>
                    <a:avLst/>
                    <a:gdLst>
                      <a:gd name="T0" fmla="*/ 9 w 11"/>
                      <a:gd name="T1" fmla="*/ 11 h 11"/>
                      <a:gd name="T2" fmla="*/ 9 w 11"/>
                      <a:gd name="T3" fmla="*/ 11 h 11"/>
                      <a:gd name="T4" fmla="*/ 2 w 11"/>
                      <a:gd name="T5" fmla="*/ 11 h 11"/>
                      <a:gd name="T6" fmla="*/ 0 w 11"/>
                      <a:gd name="T7" fmla="*/ 9 h 11"/>
                      <a:gd name="T8" fmla="*/ 0 w 11"/>
                      <a:gd name="T9" fmla="*/ 2 h 11"/>
                      <a:gd name="T10" fmla="*/ 2 w 11"/>
                      <a:gd name="T11" fmla="*/ 0 h 11"/>
                      <a:gd name="T12" fmla="*/ 9 w 11"/>
                      <a:gd name="T13" fmla="*/ 0 h 11"/>
                      <a:gd name="T14" fmla="*/ 11 w 11"/>
                      <a:gd name="T15" fmla="*/ 2 h 11"/>
                      <a:gd name="T16" fmla="*/ 11 w 11"/>
                      <a:gd name="T17" fmla="*/ 9 h 11"/>
                      <a:gd name="T18" fmla="*/ 9 w 11"/>
                      <a:gd name="T19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" h="11">
                        <a:moveTo>
                          <a:pt x="9" y="11"/>
                        </a:moveTo>
                        <a:lnTo>
                          <a:pt x="9" y="11"/>
                        </a:lnTo>
                        <a:lnTo>
                          <a:pt x="2" y="11"/>
                        </a:lnTo>
                        <a:cubicBezTo>
                          <a:pt x="1" y="11"/>
                          <a:pt x="0" y="10"/>
                          <a:pt x="0" y="9"/>
                        </a:cubicBezTo>
                        <a:lnTo>
                          <a:pt x="0" y="2"/>
                        </a:lnTo>
                        <a:cubicBezTo>
                          <a:pt x="0" y="1"/>
                          <a:pt x="1" y="0"/>
                          <a:pt x="2" y="0"/>
                        </a:cubicBezTo>
                        <a:lnTo>
                          <a:pt x="9" y="0"/>
                        </a:lnTo>
                        <a:cubicBezTo>
                          <a:pt x="10" y="0"/>
                          <a:pt x="11" y="1"/>
                          <a:pt x="11" y="2"/>
                        </a:cubicBezTo>
                        <a:lnTo>
                          <a:pt x="11" y="9"/>
                        </a:lnTo>
                        <a:cubicBezTo>
                          <a:pt x="11" y="10"/>
                          <a:pt x="10" y="11"/>
                          <a:pt x="9" y="11"/>
                        </a:cubicBez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0B9D7069-EE8B-084A-BF7A-5DCCB6EEA94A}"/>
                    </a:ext>
                  </a:extLst>
                </p:cNvPr>
                <p:cNvSpPr/>
                <p:nvPr/>
              </p:nvSpPr>
              <p:spPr>
                <a:xfrm>
                  <a:off x="9679484" y="2535645"/>
                  <a:ext cx="567772" cy="1492236"/>
                </a:xfrm>
                <a:custGeom>
                  <a:avLst/>
                  <a:gdLst>
                    <a:gd name="connsiteX0" fmla="*/ 343502 w 687004"/>
                    <a:gd name="connsiteY0" fmla="*/ 0 h 1805606"/>
                    <a:gd name="connsiteX1" fmla="*/ 687004 w 687004"/>
                    <a:gd name="connsiteY1" fmla="*/ 343502 h 1805606"/>
                    <a:gd name="connsiteX2" fmla="*/ 477209 w 687004"/>
                    <a:gd name="connsiteY2" fmla="*/ 660010 h 1805606"/>
                    <a:gd name="connsiteX3" fmla="*/ 384305 w 687004"/>
                    <a:gd name="connsiteY3" fmla="*/ 678766 h 1805606"/>
                    <a:gd name="connsiteX4" fmla="*/ 328429 w 687004"/>
                    <a:gd name="connsiteY4" fmla="*/ 1805606 h 1805606"/>
                    <a:gd name="connsiteX5" fmla="*/ 298490 w 687004"/>
                    <a:gd name="connsiteY5" fmla="*/ 677917 h 1805606"/>
                    <a:gd name="connsiteX6" fmla="*/ 209795 w 687004"/>
                    <a:gd name="connsiteY6" fmla="*/ 660010 h 1805606"/>
                    <a:gd name="connsiteX7" fmla="*/ 0 w 687004"/>
                    <a:gd name="connsiteY7" fmla="*/ 343502 h 1805606"/>
                    <a:gd name="connsiteX8" fmla="*/ 343502 w 687004"/>
                    <a:gd name="connsiteY8" fmla="*/ 0 h 1805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87004" h="1805606">
                      <a:moveTo>
                        <a:pt x="343502" y="0"/>
                      </a:moveTo>
                      <a:cubicBezTo>
                        <a:pt x="533213" y="0"/>
                        <a:pt x="687004" y="153791"/>
                        <a:pt x="687004" y="343502"/>
                      </a:cubicBezTo>
                      <a:cubicBezTo>
                        <a:pt x="687004" y="485785"/>
                        <a:pt x="600497" y="607864"/>
                        <a:pt x="477209" y="660010"/>
                      </a:cubicBezTo>
                      <a:lnTo>
                        <a:pt x="384305" y="678766"/>
                      </a:lnTo>
                      <a:lnTo>
                        <a:pt x="328429" y="1805606"/>
                      </a:lnTo>
                      <a:lnTo>
                        <a:pt x="298490" y="677917"/>
                      </a:lnTo>
                      <a:lnTo>
                        <a:pt x="209795" y="660010"/>
                      </a:lnTo>
                      <a:cubicBezTo>
                        <a:pt x="86507" y="607864"/>
                        <a:pt x="0" y="485785"/>
                        <a:pt x="0" y="343502"/>
                      </a:cubicBezTo>
                      <a:cubicBezTo>
                        <a:pt x="0" y="153791"/>
                        <a:pt x="153791" y="0"/>
                        <a:pt x="3435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6BD39C78-E0AD-3E4E-B34A-76019606B487}"/>
                    </a:ext>
                  </a:extLst>
                </p:cNvPr>
                <p:cNvGrpSpPr/>
                <p:nvPr/>
              </p:nvGrpSpPr>
              <p:grpSpPr>
                <a:xfrm>
                  <a:off x="9761757" y="2659745"/>
                  <a:ext cx="388938" cy="328613"/>
                  <a:chOff x="4579938" y="3571876"/>
                  <a:chExt cx="388938" cy="328613"/>
                </a:xfrm>
                <a:solidFill>
                  <a:schemeClr val="bg1"/>
                </a:solidFill>
              </p:grpSpPr>
              <p:sp>
                <p:nvSpPr>
                  <p:cNvPr id="121" name="Freeform 163">
                    <a:extLst>
                      <a:ext uri="{FF2B5EF4-FFF2-40B4-BE49-F238E27FC236}">
                        <a16:creationId xmlns:a16="http://schemas.microsoft.com/office/drawing/2014/main" id="{C396799D-0FB0-844F-989E-0187CB14B64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579938" y="3571876"/>
                    <a:ext cx="388938" cy="328613"/>
                  </a:xfrm>
                  <a:custGeom>
                    <a:avLst/>
                    <a:gdLst>
                      <a:gd name="T0" fmla="*/ 317 w 403"/>
                      <a:gd name="T1" fmla="*/ 317 h 328"/>
                      <a:gd name="T2" fmla="*/ 317 w 403"/>
                      <a:gd name="T3" fmla="*/ 317 h 328"/>
                      <a:gd name="T4" fmla="*/ 242 w 403"/>
                      <a:gd name="T5" fmla="*/ 242 h 328"/>
                      <a:gd name="T6" fmla="*/ 252 w 403"/>
                      <a:gd name="T7" fmla="*/ 205 h 328"/>
                      <a:gd name="T8" fmla="*/ 259 w 403"/>
                      <a:gd name="T9" fmla="*/ 194 h 328"/>
                      <a:gd name="T10" fmla="*/ 317 w 403"/>
                      <a:gd name="T11" fmla="*/ 167 h 328"/>
                      <a:gd name="T12" fmla="*/ 350 w 403"/>
                      <a:gd name="T13" fmla="*/ 174 h 328"/>
                      <a:gd name="T14" fmla="*/ 358 w 403"/>
                      <a:gd name="T15" fmla="*/ 179 h 328"/>
                      <a:gd name="T16" fmla="*/ 393 w 403"/>
                      <a:gd name="T17" fmla="*/ 242 h 328"/>
                      <a:gd name="T18" fmla="*/ 317 w 403"/>
                      <a:gd name="T19" fmla="*/ 317 h 328"/>
                      <a:gd name="T20" fmla="*/ 317 w 403"/>
                      <a:gd name="T21" fmla="*/ 317 h 328"/>
                      <a:gd name="T22" fmla="*/ 363 w 403"/>
                      <a:gd name="T23" fmla="*/ 170 h 328"/>
                      <a:gd name="T24" fmla="*/ 363 w 403"/>
                      <a:gd name="T25" fmla="*/ 170 h 328"/>
                      <a:gd name="T26" fmla="*/ 367 w 403"/>
                      <a:gd name="T27" fmla="*/ 151 h 328"/>
                      <a:gd name="T28" fmla="*/ 326 w 403"/>
                      <a:gd name="T29" fmla="*/ 99 h 328"/>
                      <a:gd name="T30" fmla="*/ 274 w 403"/>
                      <a:gd name="T31" fmla="*/ 47 h 328"/>
                      <a:gd name="T32" fmla="*/ 268 w 403"/>
                      <a:gd name="T33" fmla="*/ 47 h 328"/>
                      <a:gd name="T34" fmla="*/ 196 w 403"/>
                      <a:gd name="T35" fmla="*/ 0 h 328"/>
                      <a:gd name="T36" fmla="*/ 127 w 403"/>
                      <a:gd name="T37" fmla="*/ 39 h 328"/>
                      <a:gd name="T38" fmla="*/ 129 w 403"/>
                      <a:gd name="T39" fmla="*/ 46 h 328"/>
                      <a:gd name="T40" fmla="*/ 136 w 403"/>
                      <a:gd name="T41" fmla="*/ 44 h 328"/>
                      <a:gd name="T42" fmla="*/ 196 w 403"/>
                      <a:gd name="T43" fmla="*/ 9 h 328"/>
                      <a:gd name="T44" fmla="*/ 260 w 403"/>
                      <a:gd name="T45" fmla="*/ 54 h 328"/>
                      <a:gd name="T46" fmla="*/ 266 w 403"/>
                      <a:gd name="T47" fmla="*/ 58 h 328"/>
                      <a:gd name="T48" fmla="*/ 274 w 403"/>
                      <a:gd name="T49" fmla="*/ 57 h 328"/>
                      <a:gd name="T50" fmla="*/ 316 w 403"/>
                      <a:gd name="T51" fmla="*/ 99 h 328"/>
                      <a:gd name="T52" fmla="*/ 316 w 403"/>
                      <a:gd name="T53" fmla="*/ 101 h 328"/>
                      <a:gd name="T54" fmla="*/ 316 w 403"/>
                      <a:gd name="T55" fmla="*/ 102 h 328"/>
                      <a:gd name="T56" fmla="*/ 320 w 403"/>
                      <a:gd name="T57" fmla="*/ 108 h 328"/>
                      <a:gd name="T58" fmla="*/ 357 w 403"/>
                      <a:gd name="T59" fmla="*/ 151 h 328"/>
                      <a:gd name="T60" fmla="*/ 354 w 403"/>
                      <a:gd name="T61" fmla="*/ 165 h 328"/>
                      <a:gd name="T62" fmla="*/ 317 w 403"/>
                      <a:gd name="T63" fmla="*/ 157 h 328"/>
                      <a:gd name="T64" fmla="*/ 246 w 403"/>
                      <a:gd name="T65" fmla="*/ 194 h 328"/>
                      <a:gd name="T66" fmla="*/ 223 w 403"/>
                      <a:gd name="T67" fmla="*/ 194 h 328"/>
                      <a:gd name="T68" fmla="*/ 218 w 403"/>
                      <a:gd name="T69" fmla="*/ 198 h 328"/>
                      <a:gd name="T70" fmla="*/ 181 w 403"/>
                      <a:gd name="T71" fmla="*/ 222 h 328"/>
                      <a:gd name="T72" fmla="*/ 45 w 403"/>
                      <a:gd name="T73" fmla="*/ 222 h 328"/>
                      <a:gd name="T74" fmla="*/ 10 w 403"/>
                      <a:gd name="T75" fmla="*/ 187 h 328"/>
                      <a:gd name="T76" fmla="*/ 40 w 403"/>
                      <a:gd name="T77" fmla="*/ 152 h 328"/>
                      <a:gd name="T78" fmla="*/ 44 w 403"/>
                      <a:gd name="T79" fmla="*/ 147 h 328"/>
                      <a:gd name="T80" fmla="*/ 105 w 403"/>
                      <a:gd name="T81" fmla="*/ 87 h 328"/>
                      <a:gd name="T82" fmla="*/ 162 w 403"/>
                      <a:gd name="T83" fmla="*/ 137 h 328"/>
                      <a:gd name="T84" fmla="*/ 167 w 403"/>
                      <a:gd name="T85" fmla="*/ 142 h 328"/>
                      <a:gd name="T86" fmla="*/ 172 w 403"/>
                      <a:gd name="T87" fmla="*/ 137 h 328"/>
                      <a:gd name="T88" fmla="*/ 105 w 403"/>
                      <a:gd name="T89" fmla="*/ 77 h 328"/>
                      <a:gd name="T90" fmla="*/ 34 w 403"/>
                      <a:gd name="T91" fmla="*/ 142 h 328"/>
                      <a:gd name="T92" fmla="*/ 0 w 403"/>
                      <a:gd name="T93" fmla="*/ 187 h 328"/>
                      <a:gd name="T94" fmla="*/ 45 w 403"/>
                      <a:gd name="T95" fmla="*/ 232 h 328"/>
                      <a:gd name="T96" fmla="*/ 181 w 403"/>
                      <a:gd name="T97" fmla="*/ 232 h 328"/>
                      <a:gd name="T98" fmla="*/ 226 w 403"/>
                      <a:gd name="T99" fmla="*/ 205 h 328"/>
                      <a:gd name="T100" fmla="*/ 241 w 403"/>
                      <a:gd name="T101" fmla="*/ 205 h 328"/>
                      <a:gd name="T102" fmla="*/ 232 w 403"/>
                      <a:gd name="T103" fmla="*/ 242 h 328"/>
                      <a:gd name="T104" fmla="*/ 317 w 403"/>
                      <a:gd name="T105" fmla="*/ 328 h 328"/>
                      <a:gd name="T106" fmla="*/ 403 w 403"/>
                      <a:gd name="T107" fmla="*/ 242 h 328"/>
                      <a:gd name="T108" fmla="*/ 363 w 403"/>
                      <a:gd name="T109" fmla="*/ 170 h 3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403" h="328">
                        <a:moveTo>
                          <a:pt x="317" y="317"/>
                        </a:moveTo>
                        <a:lnTo>
                          <a:pt x="317" y="317"/>
                        </a:lnTo>
                        <a:cubicBezTo>
                          <a:pt x="276" y="317"/>
                          <a:pt x="242" y="284"/>
                          <a:pt x="242" y="242"/>
                        </a:cubicBezTo>
                        <a:cubicBezTo>
                          <a:pt x="242" y="228"/>
                          <a:pt x="246" y="216"/>
                          <a:pt x="252" y="205"/>
                        </a:cubicBezTo>
                        <a:cubicBezTo>
                          <a:pt x="254" y="201"/>
                          <a:pt x="256" y="198"/>
                          <a:pt x="259" y="194"/>
                        </a:cubicBezTo>
                        <a:cubicBezTo>
                          <a:pt x="273" y="178"/>
                          <a:pt x="294" y="167"/>
                          <a:pt x="317" y="167"/>
                        </a:cubicBezTo>
                        <a:cubicBezTo>
                          <a:pt x="329" y="167"/>
                          <a:pt x="340" y="170"/>
                          <a:pt x="350" y="174"/>
                        </a:cubicBezTo>
                        <a:cubicBezTo>
                          <a:pt x="353" y="176"/>
                          <a:pt x="356" y="177"/>
                          <a:pt x="358" y="179"/>
                        </a:cubicBezTo>
                        <a:cubicBezTo>
                          <a:pt x="379" y="193"/>
                          <a:pt x="393" y="216"/>
                          <a:pt x="393" y="242"/>
                        </a:cubicBezTo>
                        <a:cubicBezTo>
                          <a:pt x="393" y="284"/>
                          <a:pt x="359" y="317"/>
                          <a:pt x="317" y="317"/>
                        </a:cubicBezTo>
                        <a:lnTo>
                          <a:pt x="317" y="317"/>
                        </a:lnTo>
                        <a:close/>
                        <a:moveTo>
                          <a:pt x="363" y="170"/>
                        </a:moveTo>
                        <a:lnTo>
                          <a:pt x="363" y="170"/>
                        </a:lnTo>
                        <a:cubicBezTo>
                          <a:pt x="365" y="164"/>
                          <a:pt x="367" y="158"/>
                          <a:pt x="367" y="151"/>
                        </a:cubicBezTo>
                        <a:cubicBezTo>
                          <a:pt x="367" y="126"/>
                          <a:pt x="350" y="105"/>
                          <a:pt x="326" y="99"/>
                        </a:cubicBezTo>
                        <a:cubicBezTo>
                          <a:pt x="326" y="70"/>
                          <a:pt x="302" y="47"/>
                          <a:pt x="274" y="47"/>
                        </a:cubicBezTo>
                        <a:cubicBezTo>
                          <a:pt x="272" y="47"/>
                          <a:pt x="270" y="47"/>
                          <a:pt x="268" y="47"/>
                        </a:cubicBezTo>
                        <a:cubicBezTo>
                          <a:pt x="256" y="18"/>
                          <a:pt x="227" y="0"/>
                          <a:pt x="196" y="0"/>
                        </a:cubicBezTo>
                        <a:cubicBezTo>
                          <a:pt x="167" y="0"/>
                          <a:pt x="141" y="14"/>
                          <a:pt x="127" y="39"/>
                        </a:cubicBezTo>
                        <a:cubicBezTo>
                          <a:pt x="125" y="42"/>
                          <a:pt x="126" y="45"/>
                          <a:pt x="129" y="46"/>
                        </a:cubicBezTo>
                        <a:cubicBezTo>
                          <a:pt x="131" y="48"/>
                          <a:pt x="134" y="47"/>
                          <a:pt x="136" y="44"/>
                        </a:cubicBezTo>
                        <a:cubicBezTo>
                          <a:pt x="148" y="22"/>
                          <a:pt x="171" y="9"/>
                          <a:pt x="196" y="9"/>
                        </a:cubicBezTo>
                        <a:cubicBezTo>
                          <a:pt x="225" y="9"/>
                          <a:pt x="251" y="27"/>
                          <a:pt x="260" y="54"/>
                        </a:cubicBezTo>
                        <a:cubicBezTo>
                          <a:pt x="261" y="57"/>
                          <a:pt x="264" y="58"/>
                          <a:pt x="266" y="58"/>
                        </a:cubicBezTo>
                        <a:cubicBezTo>
                          <a:pt x="269" y="57"/>
                          <a:pt x="271" y="57"/>
                          <a:pt x="274" y="57"/>
                        </a:cubicBezTo>
                        <a:cubicBezTo>
                          <a:pt x="297" y="57"/>
                          <a:pt x="316" y="76"/>
                          <a:pt x="316" y="99"/>
                        </a:cubicBezTo>
                        <a:cubicBezTo>
                          <a:pt x="316" y="100"/>
                          <a:pt x="316" y="100"/>
                          <a:pt x="316" y="101"/>
                        </a:cubicBezTo>
                        <a:lnTo>
                          <a:pt x="316" y="102"/>
                        </a:lnTo>
                        <a:cubicBezTo>
                          <a:pt x="316" y="105"/>
                          <a:pt x="318" y="107"/>
                          <a:pt x="320" y="108"/>
                        </a:cubicBezTo>
                        <a:cubicBezTo>
                          <a:pt x="341" y="111"/>
                          <a:pt x="357" y="129"/>
                          <a:pt x="357" y="151"/>
                        </a:cubicBezTo>
                        <a:cubicBezTo>
                          <a:pt x="357" y="156"/>
                          <a:pt x="356" y="161"/>
                          <a:pt x="354" y="165"/>
                        </a:cubicBezTo>
                        <a:cubicBezTo>
                          <a:pt x="343" y="160"/>
                          <a:pt x="330" y="157"/>
                          <a:pt x="317" y="157"/>
                        </a:cubicBezTo>
                        <a:cubicBezTo>
                          <a:pt x="288" y="157"/>
                          <a:pt x="262" y="172"/>
                          <a:pt x="246" y="194"/>
                        </a:cubicBezTo>
                        <a:lnTo>
                          <a:pt x="223" y="194"/>
                        </a:lnTo>
                        <a:cubicBezTo>
                          <a:pt x="221" y="194"/>
                          <a:pt x="219" y="196"/>
                          <a:pt x="218" y="198"/>
                        </a:cubicBezTo>
                        <a:cubicBezTo>
                          <a:pt x="212" y="212"/>
                          <a:pt x="197" y="222"/>
                          <a:pt x="181" y="222"/>
                        </a:cubicBezTo>
                        <a:lnTo>
                          <a:pt x="45" y="222"/>
                        </a:lnTo>
                        <a:cubicBezTo>
                          <a:pt x="25" y="222"/>
                          <a:pt x="10" y="206"/>
                          <a:pt x="10" y="187"/>
                        </a:cubicBezTo>
                        <a:cubicBezTo>
                          <a:pt x="10" y="169"/>
                          <a:pt x="23" y="154"/>
                          <a:pt x="40" y="152"/>
                        </a:cubicBezTo>
                        <a:cubicBezTo>
                          <a:pt x="42" y="151"/>
                          <a:pt x="44" y="149"/>
                          <a:pt x="44" y="147"/>
                        </a:cubicBezTo>
                        <a:cubicBezTo>
                          <a:pt x="45" y="114"/>
                          <a:pt x="72" y="87"/>
                          <a:pt x="105" y="87"/>
                        </a:cubicBezTo>
                        <a:cubicBezTo>
                          <a:pt x="127" y="87"/>
                          <a:pt x="161" y="103"/>
                          <a:pt x="162" y="137"/>
                        </a:cubicBezTo>
                        <a:cubicBezTo>
                          <a:pt x="162" y="140"/>
                          <a:pt x="165" y="142"/>
                          <a:pt x="167" y="142"/>
                        </a:cubicBezTo>
                        <a:cubicBezTo>
                          <a:pt x="170" y="142"/>
                          <a:pt x="172" y="139"/>
                          <a:pt x="172" y="137"/>
                        </a:cubicBezTo>
                        <a:cubicBezTo>
                          <a:pt x="170" y="96"/>
                          <a:pt x="131" y="77"/>
                          <a:pt x="105" y="77"/>
                        </a:cubicBezTo>
                        <a:cubicBezTo>
                          <a:pt x="67" y="77"/>
                          <a:pt x="37" y="106"/>
                          <a:pt x="34" y="142"/>
                        </a:cubicBezTo>
                        <a:cubicBezTo>
                          <a:pt x="14" y="147"/>
                          <a:pt x="0" y="166"/>
                          <a:pt x="0" y="187"/>
                        </a:cubicBezTo>
                        <a:cubicBezTo>
                          <a:pt x="0" y="212"/>
                          <a:pt x="20" y="232"/>
                          <a:pt x="45" y="232"/>
                        </a:cubicBezTo>
                        <a:lnTo>
                          <a:pt x="181" y="232"/>
                        </a:lnTo>
                        <a:cubicBezTo>
                          <a:pt x="200" y="232"/>
                          <a:pt x="218" y="221"/>
                          <a:pt x="226" y="205"/>
                        </a:cubicBezTo>
                        <a:lnTo>
                          <a:pt x="241" y="205"/>
                        </a:lnTo>
                        <a:cubicBezTo>
                          <a:pt x="235" y="216"/>
                          <a:pt x="232" y="229"/>
                          <a:pt x="232" y="242"/>
                        </a:cubicBezTo>
                        <a:cubicBezTo>
                          <a:pt x="232" y="289"/>
                          <a:pt x="270" y="328"/>
                          <a:pt x="317" y="328"/>
                        </a:cubicBezTo>
                        <a:cubicBezTo>
                          <a:pt x="364" y="328"/>
                          <a:pt x="403" y="289"/>
                          <a:pt x="403" y="242"/>
                        </a:cubicBezTo>
                        <a:cubicBezTo>
                          <a:pt x="403" y="212"/>
                          <a:pt x="387" y="185"/>
                          <a:pt x="363" y="170"/>
                        </a:cubicBez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2" name="Freeform 164">
                    <a:extLst>
                      <a:ext uri="{FF2B5EF4-FFF2-40B4-BE49-F238E27FC236}">
                        <a16:creationId xmlns:a16="http://schemas.microsoft.com/office/drawing/2014/main" id="{4BC029F4-AC57-294F-9A88-6B8A69235C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45051" y="3763963"/>
                    <a:ext cx="100013" cy="46038"/>
                  </a:xfrm>
                  <a:custGeom>
                    <a:avLst/>
                    <a:gdLst>
                      <a:gd name="T0" fmla="*/ 99 w 104"/>
                      <a:gd name="T1" fmla="*/ 45 h 45"/>
                      <a:gd name="T2" fmla="*/ 99 w 104"/>
                      <a:gd name="T3" fmla="*/ 45 h 45"/>
                      <a:gd name="T4" fmla="*/ 10 w 104"/>
                      <a:gd name="T5" fmla="*/ 45 h 45"/>
                      <a:gd name="T6" fmla="*/ 0 w 104"/>
                      <a:gd name="T7" fmla="*/ 34 h 45"/>
                      <a:gd name="T8" fmla="*/ 0 w 104"/>
                      <a:gd name="T9" fmla="*/ 11 h 45"/>
                      <a:gd name="T10" fmla="*/ 10 w 104"/>
                      <a:gd name="T11" fmla="*/ 0 h 45"/>
                      <a:gd name="T12" fmla="*/ 80 w 104"/>
                      <a:gd name="T13" fmla="*/ 0 h 45"/>
                      <a:gd name="T14" fmla="*/ 85 w 104"/>
                      <a:gd name="T15" fmla="*/ 5 h 45"/>
                      <a:gd name="T16" fmla="*/ 80 w 104"/>
                      <a:gd name="T17" fmla="*/ 10 h 45"/>
                      <a:gd name="T18" fmla="*/ 10 w 104"/>
                      <a:gd name="T19" fmla="*/ 10 h 45"/>
                      <a:gd name="T20" fmla="*/ 10 w 104"/>
                      <a:gd name="T21" fmla="*/ 11 h 45"/>
                      <a:gd name="T22" fmla="*/ 10 w 104"/>
                      <a:gd name="T23" fmla="*/ 34 h 45"/>
                      <a:gd name="T24" fmla="*/ 10 w 104"/>
                      <a:gd name="T25" fmla="*/ 35 h 45"/>
                      <a:gd name="T26" fmla="*/ 99 w 104"/>
                      <a:gd name="T27" fmla="*/ 35 h 45"/>
                      <a:gd name="T28" fmla="*/ 104 w 104"/>
                      <a:gd name="T29" fmla="*/ 40 h 45"/>
                      <a:gd name="T30" fmla="*/ 99 w 104"/>
                      <a:gd name="T31" fmla="*/ 45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4" h="45">
                        <a:moveTo>
                          <a:pt x="99" y="45"/>
                        </a:moveTo>
                        <a:lnTo>
                          <a:pt x="99" y="45"/>
                        </a:lnTo>
                        <a:lnTo>
                          <a:pt x="10" y="45"/>
                        </a:lnTo>
                        <a:cubicBezTo>
                          <a:pt x="4" y="45"/>
                          <a:pt x="0" y="40"/>
                          <a:pt x="0" y="34"/>
                        </a:cubicBezTo>
                        <a:lnTo>
                          <a:pt x="0" y="11"/>
                        </a:lnTo>
                        <a:cubicBezTo>
                          <a:pt x="0" y="5"/>
                          <a:pt x="4" y="0"/>
                          <a:pt x="10" y="0"/>
                        </a:cubicBezTo>
                        <a:lnTo>
                          <a:pt x="80" y="0"/>
                        </a:lnTo>
                        <a:cubicBezTo>
                          <a:pt x="83" y="0"/>
                          <a:pt x="85" y="2"/>
                          <a:pt x="85" y="5"/>
                        </a:cubicBezTo>
                        <a:cubicBezTo>
                          <a:pt x="85" y="8"/>
                          <a:pt x="83" y="10"/>
                          <a:pt x="80" y="10"/>
                        </a:cubicBezTo>
                        <a:lnTo>
                          <a:pt x="10" y="10"/>
                        </a:lnTo>
                        <a:cubicBezTo>
                          <a:pt x="10" y="10"/>
                          <a:pt x="10" y="10"/>
                          <a:pt x="10" y="11"/>
                        </a:cubicBezTo>
                        <a:lnTo>
                          <a:pt x="10" y="34"/>
                        </a:lnTo>
                        <a:cubicBezTo>
                          <a:pt x="10" y="35"/>
                          <a:pt x="10" y="35"/>
                          <a:pt x="10" y="35"/>
                        </a:cubicBezTo>
                        <a:lnTo>
                          <a:pt x="99" y="35"/>
                        </a:lnTo>
                        <a:cubicBezTo>
                          <a:pt x="102" y="35"/>
                          <a:pt x="104" y="38"/>
                          <a:pt x="104" y="40"/>
                        </a:cubicBezTo>
                        <a:cubicBezTo>
                          <a:pt x="104" y="43"/>
                          <a:pt x="102" y="45"/>
                          <a:pt x="99" y="45"/>
                        </a:cubicBez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3" name="Freeform 165">
                    <a:extLst>
                      <a:ext uri="{FF2B5EF4-FFF2-40B4-BE49-F238E27FC236}">
                        <a16:creationId xmlns:a16="http://schemas.microsoft.com/office/drawing/2014/main" id="{80FB1E29-FA0A-F343-8415-5B85681E7C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60926" y="3781426"/>
                    <a:ext cx="11113" cy="11113"/>
                  </a:xfrm>
                  <a:custGeom>
                    <a:avLst/>
                    <a:gdLst>
                      <a:gd name="T0" fmla="*/ 9 w 11"/>
                      <a:gd name="T1" fmla="*/ 11 h 11"/>
                      <a:gd name="T2" fmla="*/ 9 w 11"/>
                      <a:gd name="T3" fmla="*/ 11 h 11"/>
                      <a:gd name="T4" fmla="*/ 2 w 11"/>
                      <a:gd name="T5" fmla="*/ 11 h 11"/>
                      <a:gd name="T6" fmla="*/ 0 w 11"/>
                      <a:gd name="T7" fmla="*/ 9 h 11"/>
                      <a:gd name="T8" fmla="*/ 0 w 11"/>
                      <a:gd name="T9" fmla="*/ 2 h 11"/>
                      <a:gd name="T10" fmla="*/ 2 w 11"/>
                      <a:gd name="T11" fmla="*/ 0 h 11"/>
                      <a:gd name="T12" fmla="*/ 9 w 11"/>
                      <a:gd name="T13" fmla="*/ 0 h 11"/>
                      <a:gd name="T14" fmla="*/ 11 w 11"/>
                      <a:gd name="T15" fmla="*/ 2 h 11"/>
                      <a:gd name="T16" fmla="*/ 11 w 11"/>
                      <a:gd name="T17" fmla="*/ 9 h 11"/>
                      <a:gd name="T18" fmla="*/ 9 w 11"/>
                      <a:gd name="T19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" h="11">
                        <a:moveTo>
                          <a:pt x="9" y="11"/>
                        </a:moveTo>
                        <a:lnTo>
                          <a:pt x="9" y="11"/>
                        </a:lnTo>
                        <a:lnTo>
                          <a:pt x="2" y="11"/>
                        </a:lnTo>
                        <a:cubicBezTo>
                          <a:pt x="1" y="11"/>
                          <a:pt x="0" y="10"/>
                          <a:pt x="0" y="9"/>
                        </a:cubicBezTo>
                        <a:lnTo>
                          <a:pt x="0" y="2"/>
                        </a:lnTo>
                        <a:cubicBezTo>
                          <a:pt x="0" y="1"/>
                          <a:pt x="1" y="0"/>
                          <a:pt x="2" y="0"/>
                        </a:cubicBezTo>
                        <a:lnTo>
                          <a:pt x="9" y="0"/>
                        </a:lnTo>
                        <a:cubicBezTo>
                          <a:pt x="10" y="0"/>
                          <a:pt x="11" y="1"/>
                          <a:pt x="11" y="2"/>
                        </a:cubicBezTo>
                        <a:lnTo>
                          <a:pt x="11" y="9"/>
                        </a:lnTo>
                        <a:cubicBezTo>
                          <a:pt x="11" y="10"/>
                          <a:pt x="10" y="11"/>
                          <a:pt x="9" y="11"/>
                        </a:cubicBez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4" name="Freeform 166">
                    <a:extLst>
                      <a:ext uri="{FF2B5EF4-FFF2-40B4-BE49-F238E27FC236}">
                        <a16:creationId xmlns:a16="http://schemas.microsoft.com/office/drawing/2014/main" id="{AAE14309-CB69-BE4C-AD66-3EC5F9A6915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45051" y="3819526"/>
                    <a:ext cx="100013" cy="44450"/>
                  </a:xfrm>
                  <a:custGeom>
                    <a:avLst/>
                    <a:gdLst>
                      <a:gd name="T0" fmla="*/ 80 w 104"/>
                      <a:gd name="T1" fmla="*/ 45 h 45"/>
                      <a:gd name="T2" fmla="*/ 80 w 104"/>
                      <a:gd name="T3" fmla="*/ 45 h 45"/>
                      <a:gd name="T4" fmla="*/ 10 w 104"/>
                      <a:gd name="T5" fmla="*/ 45 h 45"/>
                      <a:gd name="T6" fmla="*/ 0 w 104"/>
                      <a:gd name="T7" fmla="*/ 34 h 45"/>
                      <a:gd name="T8" fmla="*/ 0 w 104"/>
                      <a:gd name="T9" fmla="*/ 11 h 45"/>
                      <a:gd name="T10" fmla="*/ 10 w 104"/>
                      <a:gd name="T11" fmla="*/ 0 h 45"/>
                      <a:gd name="T12" fmla="*/ 99 w 104"/>
                      <a:gd name="T13" fmla="*/ 0 h 45"/>
                      <a:gd name="T14" fmla="*/ 104 w 104"/>
                      <a:gd name="T15" fmla="*/ 5 h 45"/>
                      <a:gd name="T16" fmla="*/ 99 w 104"/>
                      <a:gd name="T17" fmla="*/ 10 h 45"/>
                      <a:gd name="T18" fmla="*/ 10 w 104"/>
                      <a:gd name="T19" fmla="*/ 10 h 45"/>
                      <a:gd name="T20" fmla="*/ 10 w 104"/>
                      <a:gd name="T21" fmla="*/ 11 h 45"/>
                      <a:gd name="T22" fmla="*/ 10 w 104"/>
                      <a:gd name="T23" fmla="*/ 34 h 45"/>
                      <a:gd name="T24" fmla="*/ 10 w 104"/>
                      <a:gd name="T25" fmla="*/ 35 h 45"/>
                      <a:gd name="T26" fmla="*/ 80 w 104"/>
                      <a:gd name="T27" fmla="*/ 35 h 45"/>
                      <a:gd name="T28" fmla="*/ 85 w 104"/>
                      <a:gd name="T29" fmla="*/ 40 h 45"/>
                      <a:gd name="T30" fmla="*/ 80 w 104"/>
                      <a:gd name="T31" fmla="*/ 45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4" h="45">
                        <a:moveTo>
                          <a:pt x="80" y="45"/>
                        </a:moveTo>
                        <a:lnTo>
                          <a:pt x="80" y="45"/>
                        </a:lnTo>
                        <a:lnTo>
                          <a:pt x="10" y="45"/>
                        </a:lnTo>
                        <a:cubicBezTo>
                          <a:pt x="4" y="45"/>
                          <a:pt x="0" y="40"/>
                          <a:pt x="0" y="34"/>
                        </a:cubicBezTo>
                        <a:lnTo>
                          <a:pt x="0" y="11"/>
                        </a:lnTo>
                        <a:cubicBezTo>
                          <a:pt x="0" y="5"/>
                          <a:pt x="4" y="0"/>
                          <a:pt x="10" y="0"/>
                        </a:cubicBezTo>
                        <a:lnTo>
                          <a:pt x="99" y="0"/>
                        </a:lnTo>
                        <a:cubicBezTo>
                          <a:pt x="102" y="0"/>
                          <a:pt x="104" y="2"/>
                          <a:pt x="104" y="5"/>
                        </a:cubicBezTo>
                        <a:cubicBezTo>
                          <a:pt x="104" y="8"/>
                          <a:pt x="102" y="10"/>
                          <a:pt x="99" y="10"/>
                        </a:cubicBezTo>
                        <a:lnTo>
                          <a:pt x="10" y="10"/>
                        </a:lnTo>
                        <a:cubicBezTo>
                          <a:pt x="10" y="10"/>
                          <a:pt x="10" y="10"/>
                          <a:pt x="10" y="11"/>
                        </a:cubicBezTo>
                        <a:lnTo>
                          <a:pt x="10" y="34"/>
                        </a:lnTo>
                        <a:cubicBezTo>
                          <a:pt x="10" y="35"/>
                          <a:pt x="10" y="35"/>
                          <a:pt x="10" y="35"/>
                        </a:cubicBezTo>
                        <a:lnTo>
                          <a:pt x="80" y="35"/>
                        </a:lnTo>
                        <a:cubicBezTo>
                          <a:pt x="83" y="35"/>
                          <a:pt x="85" y="38"/>
                          <a:pt x="85" y="40"/>
                        </a:cubicBezTo>
                        <a:cubicBezTo>
                          <a:pt x="85" y="43"/>
                          <a:pt x="83" y="45"/>
                          <a:pt x="80" y="45"/>
                        </a:cubicBez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5" name="Freeform 167">
                    <a:extLst>
                      <a:ext uri="{FF2B5EF4-FFF2-40B4-BE49-F238E27FC236}">
                        <a16:creationId xmlns:a16="http://schemas.microsoft.com/office/drawing/2014/main" id="{A70C4D1E-FA80-EE48-AA67-59AF93EC5C3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60926" y="3836988"/>
                    <a:ext cx="11113" cy="11113"/>
                  </a:xfrm>
                  <a:custGeom>
                    <a:avLst/>
                    <a:gdLst>
                      <a:gd name="T0" fmla="*/ 9 w 11"/>
                      <a:gd name="T1" fmla="*/ 11 h 11"/>
                      <a:gd name="T2" fmla="*/ 9 w 11"/>
                      <a:gd name="T3" fmla="*/ 11 h 11"/>
                      <a:gd name="T4" fmla="*/ 2 w 11"/>
                      <a:gd name="T5" fmla="*/ 11 h 11"/>
                      <a:gd name="T6" fmla="*/ 0 w 11"/>
                      <a:gd name="T7" fmla="*/ 9 h 11"/>
                      <a:gd name="T8" fmla="*/ 0 w 11"/>
                      <a:gd name="T9" fmla="*/ 2 h 11"/>
                      <a:gd name="T10" fmla="*/ 2 w 11"/>
                      <a:gd name="T11" fmla="*/ 0 h 11"/>
                      <a:gd name="T12" fmla="*/ 9 w 11"/>
                      <a:gd name="T13" fmla="*/ 0 h 11"/>
                      <a:gd name="T14" fmla="*/ 11 w 11"/>
                      <a:gd name="T15" fmla="*/ 2 h 11"/>
                      <a:gd name="T16" fmla="*/ 11 w 11"/>
                      <a:gd name="T17" fmla="*/ 9 h 11"/>
                      <a:gd name="T18" fmla="*/ 9 w 11"/>
                      <a:gd name="T19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" h="11">
                        <a:moveTo>
                          <a:pt x="9" y="11"/>
                        </a:moveTo>
                        <a:lnTo>
                          <a:pt x="9" y="11"/>
                        </a:lnTo>
                        <a:lnTo>
                          <a:pt x="2" y="11"/>
                        </a:lnTo>
                        <a:cubicBezTo>
                          <a:pt x="1" y="11"/>
                          <a:pt x="0" y="10"/>
                          <a:pt x="0" y="9"/>
                        </a:cubicBezTo>
                        <a:lnTo>
                          <a:pt x="0" y="2"/>
                        </a:lnTo>
                        <a:cubicBezTo>
                          <a:pt x="0" y="1"/>
                          <a:pt x="1" y="0"/>
                          <a:pt x="2" y="0"/>
                        </a:cubicBezTo>
                        <a:lnTo>
                          <a:pt x="9" y="0"/>
                        </a:lnTo>
                        <a:cubicBezTo>
                          <a:pt x="10" y="0"/>
                          <a:pt x="11" y="1"/>
                          <a:pt x="11" y="2"/>
                        </a:cubicBezTo>
                        <a:lnTo>
                          <a:pt x="11" y="9"/>
                        </a:lnTo>
                        <a:cubicBezTo>
                          <a:pt x="11" y="10"/>
                          <a:pt x="10" y="11"/>
                          <a:pt x="9" y="11"/>
                        </a:cubicBez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9" name="Cloud">
              <a:extLst>
                <a:ext uri="{FF2B5EF4-FFF2-40B4-BE49-F238E27FC236}">
                  <a16:creationId xmlns:a16="http://schemas.microsoft.com/office/drawing/2014/main" id="{E308CE48-7223-9C44-BA1D-A07DC7E385EC}"/>
                </a:ext>
              </a:extLst>
            </p:cNvPr>
            <p:cNvGrpSpPr/>
            <p:nvPr/>
          </p:nvGrpSpPr>
          <p:grpSpPr>
            <a:xfrm>
              <a:off x="8983002" y="3820951"/>
              <a:ext cx="910929" cy="723482"/>
              <a:chOff x="3029767" y="6122540"/>
              <a:chExt cx="910929" cy="723482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9893E52-9E45-AF40-A648-36EE33ADBB23}"/>
                  </a:ext>
                </a:extLst>
              </p:cNvPr>
              <p:cNvSpPr/>
              <p:nvPr/>
            </p:nvSpPr>
            <p:spPr>
              <a:xfrm>
                <a:off x="3125038" y="6122540"/>
                <a:ext cx="723482" cy="72348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C761E52-B1A5-0E49-87E2-6657CD69A15D}"/>
                  </a:ext>
                </a:extLst>
              </p:cNvPr>
              <p:cNvSpPr txBox="1"/>
              <p:nvPr/>
            </p:nvSpPr>
            <p:spPr>
              <a:xfrm>
                <a:off x="3029767" y="6351383"/>
                <a:ext cx="910929" cy="271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en-US" sz="1200" dirty="0"/>
                  <a:t>Cloud</a:t>
                </a:r>
              </a:p>
            </p:txBody>
          </p:sp>
        </p:grpSp>
      </p:grpSp>
      <p:grpSp>
        <p:nvGrpSpPr>
          <p:cNvPr id="141" name="CE Group">
            <a:extLst>
              <a:ext uri="{FF2B5EF4-FFF2-40B4-BE49-F238E27FC236}">
                <a16:creationId xmlns:a16="http://schemas.microsoft.com/office/drawing/2014/main" id="{BF4A6014-734F-CA43-8F24-A47ECE8CDCC4}"/>
              </a:ext>
            </a:extLst>
          </p:cNvPr>
          <p:cNvGrpSpPr/>
          <p:nvPr/>
        </p:nvGrpSpPr>
        <p:grpSpPr>
          <a:xfrm>
            <a:off x="1343308" y="1962530"/>
            <a:ext cx="2216222" cy="2795084"/>
            <a:chOff x="1343308" y="1962530"/>
            <a:chExt cx="2216222" cy="2795084"/>
          </a:xfrm>
        </p:grpSpPr>
        <p:grpSp>
          <p:nvGrpSpPr>
            <p:cNvPr id="60" name="Mobile Group">
              <a:extLst>
                <a:ext uri="{FF2B5EF4-FFF2-40B4-BE49-F238E27FC236}">
                  <a16:creationId xmlns:a16="http://schemas.microsoft.com/office/drawing/2014/main" id="{C20C5426-49A1-D64B-94A9-8B362B2B1328}"/>
                </a:ext>
              </a:extLst>
            </p:cNvPr>
            <p:cNvGrpSpPr/>
            <p:nvPr/>
          </p:nvGrpSpPr>
          <p:grpSpPr>
            <a:xfrm>
              <a:off x="1343308" y="2284264"/>
              <a:ext cx="988984" cy="1809681"/>
              <a:chOff x="1343308" y="2284264"/>
              <a:chExt cx="988984" cy="1809681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6BF0024-E6D0-AE47-AAA0-8535B54FFA00}"/>
                  </a:ext>
                </a:extLst>
              </p:cNvPr>
              <p:cNvSpPr txBox="1"/>
              <p:nvPr/>
            </p:nvSpPr>
            <p:spPr>
              <a:xfrm>
                <a:off x="1343308" y="2284264"/>
                <a:ext cx="988984" cy="326191"/>
              </a:xfrm>
              <a:prstGeom prst="rect">
                <a:avLst/>
              </a:prstGeom>
              <a:noFill/>
            </p:spPr>
            <p:txBody>
              <a:bodyPr wrap="square" lIns="109675" tIns="54838" rIns="109675" bIns="54838" rtlCol="0" anchor="t">
                <a:spAutoFit/>
              </a:bodyPr>
              <a:lstStyle>
                <a:defPPr>
                  <a:defRPr lang="en-US"/>
                </a:defPPr>
                <a:lvl1pPr algn="ctr">
                  <a:lnSpc>
                    <a:spcPts val="1200"/>
                  </a:lnSpc>
                  <a:defRPr sz="1200">
                    <a:latin typeface="+mn-lt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1400" dirty="0">
                    <a:solidFill>
                      <a:schemeClr val="accent6"/>
                    </a:solidFill>
                  </a:rPr>
                  <a:t>Mobile</a:t>
                </a:r>
              </a:p>
            </p:txBody>
          </p:sp>
          <p:grpSp>
            <p:nvGrpSpPr>
              <p:cNvPr id="40" name="Mobile">
                <a:extLst>
                  <a:ext uri="{FF2B5EF4-FFF2-40B4-BE49-F238E27FC236}">
                    <a16:creationId xmlns:a16="http://schemas.microsoft.com/office/drawing/2014/main" id="{C2AF7FE0-61F7-324A-9007-F84CBAE0EC07}"/>
                  </a:ext>
                </a:extLst>
              </p:cNvPr>
              <p:cNvGrpSpPr/>
              <p:nvPr/>
            </p:nvGrpSpPr>
            <p:grpSpPr>
              <a:xfrm>
                <a:off x="1572246" y="2601709"/>
                <a:ext cx="567772" cy="1492236"/>
                <a:chOff x="3014563" y="2417763"/>
                <a:chExt cx="567772" cy="1492236"/>
              </a:xfrm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B24DCC0F-F232-A74B-90D6-086EE55B6180}"/>
                    </a:ext>
                  </a:extLst>
                </p:cNvPr>
                <p:cNvSpPr/>
                <p:nvPr/>
              </p:nvSpPr>
              <p:spPr>
                <a:xfrm>
                  <a:off x="3014563" y="2417763"/>
                  <a:ext cx="567772" cy="1492236"/>
                </a:xfrm>
                <a:custGeom>
                  <a:avLst/>
                  <a:gdLst>
                    <a:gd name="connsiteX0" fmla="*/ 343502 w 687004"/>
                    <a:gd name="connsiteY0" fmla="*/ 0 h 1805606"/>
                    <a:gd name="connsiteX1" fmla="*/ 687004 w 687004"/>
                    <a:gd name="connsiteY1" fmla="*/ 343502 h 1805606"/>
                    <a:gd name="connsiteX2" fmla="*/ 477209 w 687004"/>
                    <a:gd name="connsiteY2" fmla="*/ 660010 h 1805606"/>
                    <a:gd name="connsiteX3" fmla="*/ 384305 w 687004"/>
                    <a:gd name="connsiteY3" fmla="*/ 678766 h 1805606"/>
                    <a:gd name="connsiteX4" fmla="*/ 328429 w 687004"/>
                    <a:gd name="connsiteY4" fmla="*/ 1805606 h 1805606"/>
                    <a:gd name="connsiteX5" fmla="*/ 298490 w 687004"/>
                    <a:gd name="connsiteY5" fmla="*/ 677917 h 1805606"/>
                    <a:gd name="connsiteX6" fmla="*/ 209795 w 687004"/>
                    <a:gd name="connsiteY6" fmla="*/ 660010 h 1805606"/>
                    <a:gd name="connsiteX7" fmla="*/ 0 w 687004"/>
                    <a:gd name="connsiteY7" fmla="*/ 343502 h 1805606"/>
                    <a:gd name="connsiteX8" fmla="*/ 343502 w 687004"/>
                    <a:gd name="connsiteY8" fmla="*/ 0 h 1805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87004" h="1805606">
                      <a:moveTo>
                        <a:pt x="343502" y="0"/>
                      </a:moveTo>
                      <a:cubicBezTo>
                        <a:pt x="533213" y="0"/>
                        <a:pt x="687004" y="153791"/>
                        <a:pt x="687004" y="343502"/>
                      </a:cubicBezTo>
                      <a:cubicBezTo>
                        <a:pt x="687004" y="485785"/>
                        <a:pt x="600497" y="607864"/>
                        <a:pt x="477209" y="660010"/>
                      </a:cubicBezTo>
                      <a:lnTo>
                        <a:pt x="384305" y="678766"/>
                      </a:lnTo>
                      <a:lnTo>
                        <a:pt x="328429" y="1805606"/>
                      </a:lnTo>
                      <a:lnTo>
                        <a:pt x="298490" y="677917"/>
                      </a:lnTo>
                      <a:lnTo>
                        <a:pt x="209795" y="660010"/>
                      </a:lnTo>
                      <a:cubicBezTo>
                        <a:pt x="86507" y="607864"/>
                        <a:pt x="0" y="485785"/>
                        <a:pt x="0" y="343502"/>
                      </a:cubicBezTo>
                      <a:cubicBezTo>
                        <a:pt x="0" y="153791"/>
                        <a:pt x="153791" y="0"/>
                        <a:pt x="3435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Freeform 72">
                  <a:extLst>
                    <a:ext uri="{FF2B5EF4-FFF2-40B4-BE49-F238E27FC236}">
                      <a16:creationId xmlns:a16="http://schemas.microsoft.com/office/drawing/2014/main" id="{78132528-C8EC-0545-90E1-4BCEB63E87C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96608" y="2525976"/>
                  <a:ext cx="282893" cy="342265"/>
                </a:xfrm>
                <a:custGeom>
                  <a:avLst/>
                  <a:gdLst>
                    <a:gd name="T0" fmla="*/ 30 w 102"/>
                    <a:gd name="T1" fmla="*/ 104 h 123"/>
                    <a:gd name="T2" fmla="*/ 30 w 102"/>
                    <a:gd name="T3" fmla="*/ 116 h 123"/>
                    <a:gd name="T4" fmla="*/ 42 w 102"/>
                    <a:gd name="T5" fmla="*/ 116 h 123"/>
                    <a:gd name="T6" fmla="*/ 42 w 102"/>
                    <a:gd name="T7" fmla="*/ 104 h 123"/>
                    <a:gd name="T8" fmla="*/ 30 w 102"/>
                    <a:gd name="T9" fmla="*/ 113 h 123"/>
                    <a:gd name="T10" fmla="*/ 30 w 102"/>
                    <a:gd name="T11" fmla="*/ 107 h 123"/>
                    <a:gd name="T12" fmla="*/ 44 w 102"/>
                    <a:gd name="T13" fmla="*/ 110 h 123"/>
                    <a:gd name="T14" fmla="*/ 76 w 102"/>
                    <a:gd name="T15" fmla="*/ 72 h 123"/>
                    <a:gd name="T16" fmla="*/ 72 w 102"/>
                    <a:gd name="T17" fmla="*/ 13 h 123"/>
                    <a:gd name="T18" fmla="*/ 36 w 102"/>
                    <a:gd name="T19" fmla="*/ 0 h 123"/>
                    <a:gd name="T20" fmla="*/ 0 w 102"/>
                    <a:gd name="T21" fmla="*/ 13 h 123"/>
                    <a:gd name="T22" fmla="*/ 12 w 102"/>
                    <a:gd name="T23" fmla="*/ 123 h 123"/>
                    <a:gd name="T24" fmla="*/ 36 w 102"/>
                    <a:gd name="T25" fmla="*/ 123 h 123"/>
                    <a:gd name="T26" fmla="*/ 65 w 102"/>
                    <a:gd name="T27" fmla="*/ 121 h 123"/>
                    <a:gd name="T28" fmla="*/ 102 w 102"/>
                    <a:gd name="T29" fmla="*/ 98 h 123"/>
                    <a:gd name="T30" fmla="*/ 59 w 102"/>
                    <a:gd name="T31" fmla="*/ 120 h 123"/>
                    <a:gd name="T32" fmla="*/ 12 w 102"/>
                    <a:gd name="T33" fmla="*/ 120 h 123"/>
                    <a:gd name="T34" fmla="*/ 3 w 102"/>
                    <a:gd name="T35" fmla="*/ 13 h 123"/>
                    <a:gd name="T36" fmla="*/ 35 w 102"/>
                    <a:gd name="T37" fmla="*/ 3 h 123"/>
                    <a:gd name="T38" fmla="*/ 59 w 102"/>
                    <a:gd name="T39" fmla="*/ 3 h 123"/>
                    <a:gd name="T40" fmla="*/ 69 w 102"/>
                    <a:gd name="T41" fmla="*/ 74 h 123"/>
                    <a:gd name="T42" fmla="*/ 64 w 102"/>
                    <a:gd name="T43" fmla="*/ 19 h 123"/>
                    <a:gd name="T44" fmla="*/ 12 w 102"/>
                    <a:gd name="T45" fmla="*/ 14 h 123"/>
                    <a:gd name="T46" fmla="*/ 7 w 102"/>
                    <a:gd name="T47" fmla="*/ 73 h 123"/>
                    <a:gd name="T48" fmla="*/ 10 w 102"/>
                    <a:gd name="T49" fmla="*/ 73 h 123"/>
                    <a:gd name="T50" fmla="*/ 12 w 102"/>
                    <a:gd name="T51" fmla="*/ 17 h 123"/>
                    <a:gd name="T52" fmla="*/ 61 w 102"/>
                    <a:gd name="T53" fmla="*/ 19 h 123"/>
                    <a:gd name="T54" fmla="*/ 51 w 102"/>
                    <a:gd name="T55" fmla="*/ 97 h 123"/>
                    <a:gd name="T56" fmla="*/ 10 w 102"/>
                    <a:gd name="T57" fmla="*/ 98 h 123"/>
                    <a:gd name="T58" fmla="*/ 51 w 102"/>
                    <a:gd name="T59" fmla="*/ 100 h 123"/>
                    <a:gd name="T60" fmla="*/ 59 w 102"/>
                    <a:gd name="T61" fmla="*/ 120 h 123"/>
                    <a:gd name="T62" fmla="*/ 54 w 102"/>
                    <a:gd name="T63" fmla="*/ 98 h 123"/>
                    <a:gd name="T64" fmla="*/ 99 w 102"/>
                    <a:gd name="T65" fmla="*/ 98 h 123"/>
                    <a:gd name="T66" fmla="*/ 89 w 102"/>
                    <a:gd name="T67" fmla="*/ 105 h 123"/>
                    <a:gd name="T68" fmla="*/ 81 w 102"/>
                    <a:gd name="T69" fmla="*/ 112 h 123"/>
                    <a:gd name="T70" fmla="*/ 79 w 102"/>
                    <a:gd name="T71" fmla="*/ 112 h 123"/>
                    <a:gd name="T72" fmla="*/ 84 w 102"/>
                    <a:gd name="T73" fmla="*/ 106 h 123"/>
                    <a:gd name="T74" fmla="*/ 64 w 102"/>
                    <a:gd name="T75" fmla="*/ 105 h 123"/>
                    <a:gd name="T76" fmla="*/ 84 w 102"/>
                    <a:gd name="T77" fmla="*/ 103 h 123"/>
                    <a:gd name="T78" fmla="*/ 79 w 102"/>
                    <a:gd name="T79" fmla="*/ 98 h 123"/>
                    <a:gd name="T80" fmla="*/ 88 w 102"/>
                    <a:gd name="T81" fmla="*/ 102 h 123"/>
                    <a:gd name="T82" fmla="*/ 65 w 102"/>
                    <a:gd name="T83" fmla="*/ 94 h 123"/>
                    <a:gd name="T84" fmla="*/ 65 w 102"/>
                    <a:gd name="T85" fmla="*/ 89 h 123"/>
                    <a:gd name="T86" fmla="*/ 73 w 102"/>
                    <a:gd name="T87" fmla="*/ 84 h 123"/>
                    <a:gd name="T88" fmla="*/ 68 w 102"/>
                    <a:gd name="T89" fmla="*/ 90 h 123"/>
                    <a:gd name="T90" fmla="*/ 88 w 102"/>
                    <a:gd name="T91" fmla="*/ 91 h 123"/>
                    <a:gd name="T92" fmla="*/ 68 w 102"/>
                    <a:gd name="T93" fmla="*/ 93 h 123"/>
                    <a:gd name="T94" fmla="*/ 73 w 102"/>
                    <a:gd name="T95" fmla="*/ 98 h 123"/>
                    <a:gd name="T96" fmla="*/ 71 w 102"/>
                    <a:gd name="T97" fmla="*/ 99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02" h="123">
                      <a:moveTo>
                        <a:pt x="42" y="104"/>
                      </a:moveTo>
                      <a:cubicBezTo>
                        <a:pt x="30" y="104"/>
                        <a:pt x="30" y="104"/>
                        <a:pt x="30" y="104"/>
                      </a:cubicBezTo>
                      <a:cubicBezTo>
                        <a:pt x="26" y="104"/>
                        <a:pt x="24" y="107"/>
                        <a:pt x="24" y="110"/>
                      </a:cubicBezTo>
                      <a:cubicBezTo>
                        <a:pt x="24" y="113"/>
                        <a:pt x="26" y="116"/>
                        <a:pt x="30" y="116"/>
                      </a:cubicBezTo>
                      <a:cubicBezTo>
                        <a:pt x="42" y="116"/>
                        <a:pt x="42" y="116"/>
                        <a:pt x="42" y="116"/>
                      </a:cubicBezTo>
                      <a:cubicBezTo>
                        <a:pt x="42" y="116"/>
                        <a:pt x="42" y="116"/>
                        <a:pt x="42" y="116"/>
                      </a:cubicBezTo>
                      <a:cubicBezTo>
                        <a:pt x="45" y="116"/>
                        <a:pt x="47" y="113"/>
                        <a:pt x="47" y="110"/>
                      </a:cubicBezTo>
                      <a:cubicBezTo>
                        <a:pt x="47" y="107"/>
                        <a:pt x="45" y="104"/>
                        <a:pt x="42" y="104"/>
                      </a:cubicBezTo>
                      <a:close/>
                      <a:moveTo>
                        <a:pt x="42" y="113"/>
                      </a:moveTo>
                      <a:cubicBezTo>
                        <a:pt x="30" y="113"/>
                        <a:pt x="30" y="113"/>
                        <a:pt x="30" y="113"/>
                      </a:cubicBezTo>
                      <a:cubicBezTo>
                        <a:pt x="28" y="113"/>
                        <a:pt x="27" y="112"/>
                        <a:pt x="27" y="110"/>
                      </a:cubicBezTo>
                      <a:cubicBezTo>
                        <a:pt x="27" y="109"/>
                        <a:pt x="28" y="107"/>
                        <a:pt x="30" y="107"/>
                      </a:cubicBezTo>
                      <a:cubicBezTo>
                        <a:pt x="42" y="107"/>
                        <a:pt x="42" y="107"/>
                        <a:pt x="42" y="107"/>
                      </a:cubicBezTo>
                      <a:cubicBezTo>
                        <a:pt x="43" y="107"/>
                        <a:pt x="44" y="109"/>
                        <a:pt x="44" y="110"/>
                      </a:cubicBezTo>
                      <a:cubicBezTo>
                        <a:pt x="44" y="112"/>
                        <a:pt x="43" y="113"/>
                        <a:pt x="42" y="113"/>
                      </a:cubicBezTo>
                      <a:close/>
                      <a:moveTo>
                        <a:pt x="76" y="72"/>
                      </a:moveTo>
                      <a:cubicBezTo>
                        <a:pt x="75" y="72"/>
                        <a:pt x="73" y="73"/>
                        <a:pt x="72" y="73"/>
                      </a:cubicBezTo>
                      <a:cubicBezTo>
                        <a:pt x="72" y="13"/>
                        <a:pt x="72" y="13"/>
                        <a:pt x="72" y="13"/>
                      </a:cubicBezTo>
                      <a:cubicBezTo>
                        <a:pt x="72" y="5"/>
                        <a:pt x="67" y="1"/>
                        <a:pt x="60" y="0"/>
                      </a:cubicBezTo>
                      <a:cubicBezTo>
                        <a:pt x="52" y="0"/>
                        <a:pt x="36" y="0"/>
                        <a:pt x="36" y="0"/>
                      </a:cubicBezTo>
                      <a:cubicBezTo>
                        <a:pt x="35" y="0"/>
                        <a:pt x="19" y="0"/>
                        <a:pt x="12" y="0"/>
                      </a:cubicBezTo>
                      <a:cubicBezTo>
                        <a:pt x="4" y="1"/>
                        <a:pt x="0" y="5"/>
                        <a:pt x="0" y="13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8"/>
                        <a:pt x="4" y="122"/>
                        <a:pt x="12" y="123"/>
                      </a:cubicBezTo>
                      <a:cubicBezTo>
                        <a:pt x="18" y="123"/>
                        <a:pt x="32" y="123"/>
                        <a:pt x="35" y="123"/>
                      </a:cubicBezTo>
                      <a:cubicBezTo>
                        <a:pt x="35" y="123"/>
                        <a:pt x="36" y="123"/>
                        <a:pt x="36" y="123"/>
                      </a:cubicBezTo>
                      <a:cubicBezTo>
                        <a:pt x="36" y="123"/>
                        <a:pt x="52" y="123"/>
                        <a:pt x="60" y="123"/>
                      </a:cubicBezTo>
                      <a:cubicBezTo>
                        <a:pt x="62" y="122"/>
                        <a:pt x="64" y="122"/>
                        <a:pt x="65" y="121"/>
                      </a:cubicBezTo>
                      <a:cubicBezTo>
                        <a:pt x="69" y="123"/>
                        <a:pt x="72" y="123"/>
                        <a:pt x="76" y="123"/>
                      </a:cubicBezTo>
                      <a:cubicBezTo>
                        <a:pt x="90" y="123"/>
                        <a:pt x="102" y="112"/>
                        <a:pt x="102" y="98"/>
                      </a:cubicBezTo>
                      <a:cubicBezTo>
                        <a:pt x="102" y="84"/>
                        <a:pt x="90" y="72"/>
                        <a:pt x="76" y="72"/>
                      </a:cubicBezTo>
                      <a:close/>
                      <a:moveTo>
                        <a:pt x="59" y="120"/>
                      </a:moveTo>
                      <a:cubicBezTo>
                        <a:pt x="52" y="120"/>
                        <a:pt x="36" y="120"/>
                        <a:pt x="36" y="120"/>
                      </a:cubicBezTo>
                      <a:cubicBezTo>
                        <a:pt x="35" y="120"/>
                        <a:pt x="19" y="120"/>
                        <a:pt x="12" y="120"/>
                      </a:cubicBezTo>
                      <a:cubicBezTo>
                        <a:pt x="6" y="119"/>
                        <a:pt x="3" y="116"/>
                        <a:pt x="3" y="110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3" y="7"/>
                        <a:pt x="6" y="4"/>
                        <a:pt x="12" y="3"/>
                      </a:cubicBezTo>
                      <a:cubicBezTo>
                        <a:pt x="18" y="3"/>
                        <a:pt x="33" y="3"/>
                        <a:pt x="35" y="3"/>
                      </a:cubicBezTo>
                      <a:cubicBezTo>
                        <a:pt x="35" y="3"/>
                        <a:pt x="36" y="3"/>
                        <a:pt x="36" y="3"/>
                      </a:cubicBezTo>
                      <a:cubicBezTo>
                        <a:pt x="36" y="3"/>
                        <a:pt x="52" y="3"/>
                        <a:pt x="59" y="3"/>
                      </a:cubicBezTo>
                      <a:cubicBezTo>
                        <a:pt x="66" y="4"/>
                        <a:pt x="69" y="7"/>
                        <a:pt x="69" y="13"/>
                      </a:cubicBezTo>
                      <a:cubicBezTo>
                        <a:pt x="69" y="74"/>
                        <a:pt x="69" y="74"/>
                        <a:pt x="69" y="74"/>
                      </a:cubicBezTo>
                      <a:cubicBezTo>
                        <a:pt x="67" y="74"/>
                        <a:pt x="65" y="75"/>
                        <a:pt x="64" y="76"/>
                      </a:cubicBezTo>
                      <a:cubicBezTo>
                        <a:pt x="64" y="19"/>
                        <a:pt x="64" y="19"/>
                        <a:pt x="64" y="19"/>
                      </a:cubicBezTo>
                      <a:cubicBezTo>
                        <a:pt x="64" y="16"/>
                        <a:pt x="62" y="14"/>
                        <a:pt x="59" y="14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9" y="14"/>
                        <a:pt x="7" y="16"/>
                        <a:pt x="7" y="19"/>
                      </a:cubicBezTo>
                      <a:cubicBezTo>
                        <a:pt x="7" y="73"/>
                        <a:pt x="7" y="73"/>
                        <a:pt x="7" y="73"/>
                      </a:cubicBezTo>
                      <a:cubicBezTo>
                        <a:pt x="7" y="74"/>
                        <a:pt x="8" y="74"/>
                        <a:pt x="9" y="74"/>
                      </a:cubicBezTo>
                      <a:cubicBezTo>
                        <a:pt x="10" y="74"/>
                        <a:pt x="10" y="74"/>
                        <a:pt x="10" y="73"/>
                      </a:cubicBezTo>
                      <a:cubicBezTo>
                        <a:pt x="10" y="19"/>
                        <a:pt x="10" y="19"/>
                        <a:pt x="10" y="19"/>
                      </a:cubicBezTo>
                      <a:cubicBezTo>
                        <a:pt x="10" y="18"/>
                        <a:pt x="11" y="17"/>
                        <a:pt x="12" y="17"/>
                      </a:cubicBezTo>
                      <a:cubicBezTo>
                        <a:pt x="59" y="17"/>
                        <a:pt x="59" y="17"/>
                        <a:pt x="59" y="17"/>
                      </a:cubicBezTo>
                      <a:cubicBezTo>
                        <a:pt x="60" y="17"/>
                        <a:pt x="61" y="18"/>
                        <a:pt x="61" y="19"/>
                      </a:cubicBezTo>
                      <a:cubicBezTo>
                        <a:pt x="61" y="78"/>
                        <a:pt x="61" y="78"/>
                        <a:pt x="61" y="78"/>
                      </a:cubicBezTo>
                      <a:cubicBezTo>
                        <a:pt x="55" y="82"/>
                        <a:pt x="51" y="89"/>
                        <a:pt x="51" y="97"/>
                      </a:cubicBezTo>
                      <a:cubicBezTo>
                        <a:pt x="12" y="97"/>
                        <a:pt x="12" y="97"/>
                        <a:pt x="12" y="97"/>
                      </a:cubicBezTo>
                      <a:cubicBezTo>
                        <a:pt x="11" y="97"/>
                        <a:pt x="10" y="97"/>
                        <a:pt x="10" y="98"/>
                      </a:cubicBezTo>
                      <a:cubicBezTo>
                        <a:pt x="10" y="99"/>
                        <a:pt x="11" y="100"/>
                        <a:pt x="12" y="100"/>
                      </a:cubicBezTo>
                      <a:cubicBezTo>
                        <a:pt x="51" y="100"/>
                        <a:pt x="51" y="100"/>
                        <a:pt x="51" y="100"/>
                      </a:cubicBezTo>
                      <a:cubicBezTo>
                        <a:pt x="51" y="108"/>
                        <a:pt x="56" y="115"/>
                        <a:pt x="62" y="119"/>
                      </a:cubicBezTo>
                      <a:cubicBezTo>
                        <a:pt x="61" y="119"/>
                        <a:pt x="60" y="120"/>
                        <a:pt x="59" y="120"/>
                      </a:cubicBezTo>
                      <a:close/>
                      <a:moveTo>
                        <a:pt x="76" y="120"/>
                      </a:moveTo>
                      <a:cubicBezTo>
                        <a:pt x="64" y="120"/>
                        <a:pt x="54" y="110"/>
                        <a:pt x="54" y="98"/>
                      </a:cubicBezTo>
                      <a:cubicBezTo>
                        <a:pt x="54" y="86"/>
                        <a:pt x="64" y="75"/>
                        <a:pt x="76" y="75"/>
                      </a:cubicBezTo>
                      <a:cubicBezTo>
                        <a:pt x="88" y="75"/>
                        <a:pt x="99" y="86"/>
                        <a:pt x="99" y="98"/>
                      </a:cubicBezTo>
                      <a:cubicBezTo>
                        <a:pt x="99" y="110"/>
                        <a:pt x="88" y="120"/>
                        <a:pt x="76" y="120"/>
                      </a:cubicBezTo>
                      <a:close/>
                      <a:moveTo>
                        <a:pt x="89" y="105"/>
                      </a:moveTo>
                      <a:cubicBezTo>
                        <a:pt x="89" y="106"/>
                        <a:pt x="88" y="107"/>
                        <a:pt x="88" y="107"/>
                      </a:cubicBezTo>
                      <a:cubicBezTo>
                        <a:pt x="81" y="112"/>
                        <a:pt x="81" y="112"/>
                        <a:pt x="81" y="112"/>
                      </a:cubicBezTo>
                      <a:cubicBezTo>
                        <a:pt x="81" y="112"/>
                        <a:pt x="81" y="112"/>
                        <a:pt x="81" y="112"/>
                      </a:cubicBezTo>
                      <a:cubicBezTo>
                        <a:pt x="80" y="112"/>
                        <a:pt x="80" y="112"/>
                        <a:pt x="79" y="112"/>
                      </a:cubicBezTo>
                      <a:cubicBezTo>
                        <a:pt x="79" y="111"/>
                        <a:pt x="79" y="110"/>
                        <a:pt x="80" y="110"/>
                      </a:cubicBezTo>
                      <a:cubicBezTo>
                        <a:pt x="84" y="106"/>
                        <a:pt x="84" y="106"/>
                        <a:pt x="84" y="106"/>
                      </a:cubicBezTo>
                      <a:cubicBezTo>
                        <a:pt x="65" y="106"/>
                        <a:pt x="65" y="106"/>
                        <a:pt x="65" y="106"/>
                      </a:cubicBezTo>
                      <a:cubicBezTo>
                        <a:pt x="65" y="106"/>
                        <a:pt x="64" y="105"/>
                        <a:pt x="64" y="105"/>
                      </a:cubicBezTo>
                      <a:cubicBezTo>
                        <a:pt x="64" y="104"/>
                        <a:pt x="65" y="103"/>
                        <a:pt x="65" y="103"/>
                      </a:cubicBezTo>
                      <a:cubicBezTo>
                        <a:pt x="84" y="103"/>
                        <a:pt x="84" y="103"/>
                        <a:pt x="84" y="103"/>
                      </a:cubicBezTo>
                      <a:cubicBezTo>
                        <a:pt x="80" y="100"/>
                        <a:pt x="80" y="100"/>
                        <a:pt x="80" y="100"/>
                      </a:cubicBezTo>
                      <a:cubicBezTo>
                        <a:pt x="79" y="99"/>
                        <a:pt x="79" y="98"/>
                        <a:pt x="79" y="98"/>
                      </a:cubicBezTo>
                      <a:cubicBezTo>
                        <a:pt x="80" y="97"/>
                        <a:pt x="81" y="97"/>
                        <a:pt x="81" y="97"/>
                      </a:cubicBezTo>
                      <a:cubicBezTo>
                        <a:pt x="88" y="102"/>
                        <a:pt x="88" y="102"/>
                        <a:pt x="88" y="102"/>
                      </a:cubicBezTo>
                      <a:cubicBezTo>
                        <a:pt x="88" y="103"/>
                        <a:pt x="89" y="104"/>
                        <a:pt x="89" y="105"/>
                      </a:cubicBezTo>
                      <a:close/>
                      <a:moveTo>
                        <a:pt x="65" y="94"/>
                      </a:moveTo>
                      <a:cubicBezTo>
                        <a:pt x="64" y="93"/>
                        <a:pt x="63" y="92"/>
                        <a:pt x="63" y="91"/>
                      </a:cubicBezTo>
                      <a:cubicBezTo>
                        <a:pt x="63" y="90"/>
                        <a:pt x="64" y="89"/>
                        <a:pt x="65" y="89"/>
                      </a:cubicBezTo>
                      <a:cubicBezTo>
                        <a:pt x="71" y="84"/>
                        <a:pt x="71" y="84"/>
                        <a:pt x="71" y="84"/>
                      </a:cubicBezTo>
                      <a:cubicBezTo>
                        <a:pt x="71" y="83"/>
                        <a:pt x="72" y="84"/>
                        <a:pt x="73" y="84"/>
                      </a:cubicBezTo>
                      <a:cubicBezTo>
                        <a:pt x="73" y="85"/>
                        <a:pt x="73" y="86"/>
                        <a:pt x="72" y="86"/>
                      </a:cubicBezTo>
                      <a:cubicBezTo>
                        <a:pt x="68" y="90"/>
                        <a:pt x="68" y="90"/>
                        <a:pt x="68" y="90"/>
                      </a:cubicBezTo>
                      <a:cubicBezTo>
                        <a:pt x="87" y="90"/>
                        <a:pt x="87" y="90"/>
                        <a:pt x="87" y="90"/>
                      </a:cubicBezTo>
                      <a:cubicBezTo>
                        <a:pt x="87" y="90"/>
                        <a:pt x="88" y="90"/>
                        <a:pt x="88" y="91"/>
                      </a:cubicBezTo>
                      <a:cubicBezTo>
                        <a:pt x="88" y="92"/>
                        <a:pt x="87" y="93"/>
                        <a:pt x="87" y="93"/>
                      </a:cubicBezTo>
                      <a:cubicBezTo>
                        <a:pt x="68" y="93"/>
                        <a:pt x="68" y="93"/>
                        <a:pt x="68" y="93"/>
                      </a:cubicBezTo>
                      <a:cubicBezTo>
                        <a:pt x="73" y="96"/>
                        <a:pt x="73" y="96"/>
                        <a:pt x="73" y="96"/>
                      </a:cubicBezTo>
                      <a:cubicBezTo>
                        <a:pt x="73" y="97"/>
                        <a:pt x="73" y="98"/>
                        <a:pt x="73" y="98"/>
                      </a:cubicBezTo>
                      <a:cubicBezTo>
                        <a:pt x="73" y="99"/>
                        <a:pt x="72" y="99"/>
                        <a:pt x="72" y="99"/>
                      </a:cubicBezTo>
                      <a:cubicBezTo>
                        <a:pt x="71" y="99"/>
                        <a:pt x="71" y="99"/>
                        <a:pt x="71" y="99"/>
                      </a:cubicBezTo>
                      <a:lnTo>
                        <a:pt x="65" y="9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28" name="IoT Group">
              <a:extLst>
                <a:ext uri="{FF2B5EF4-FFF2-40B4-BE49-F238E27FC236}">
                  <a16:creationId xmlns:a16="http://schemas.microsoft.com/office/drawing/2014/main" id="{D64D140B-B16C-6042-8214-D6EA3B5690AA}"/>
                </a:ext>
              </a:extLst>
            </p:cNvPr>
            <p:cNvGrpSpPr/>
            <p:nvPr/>
          </p:nvGrpSpPr>
          <p:grpSpPr>
            <a:xfrm>
              <a:off x="1711466" y="2969717"/>
              <a:ext cx="988984" cy="1787897"/>
              <a:chOff x="1711466" y="2969717"/>
              <a:chExt cx="988984" cy="1787897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B8683A8-7718-BB48-9BD5-5C2602A1DEFE}"/>
                  </a:ext>
                </a:extLst>
              </p:cNvPr>
              <p:cNvSpPr txBox="1"/>
              <p:nvPr/>
            </p:nvSpPr>
            <p:spPr>
              <a:xfrm>
                <a:off x="1711466" y="2969717"/>
                <a:ext cx="988984" cy="326191"/>
              </a:xfrm>
              <a:prstGeom prst="rect">
                <a:avLst/>
              </a:prstGeom>
              <a:noFill/>
            </p:spPr>
            <p:txBody>
              <a:bodyPr wrap="square" lIns="109675" tIns="54838" rIns="109675" bIns="54838" rtlCol="0" anchor="t">
                <a:spAutoFit/>
              </a:bodyPr>
              <a:lstStyle>
                <a:defPPr>
                  <a:defRPr lang="en-US"/>
                </a:defPPr>
                <a:lvl1pPr algn="ctr">
                  <a:lnSpc>
                    <a:spcPts val="1200"/>
                  </a:lnSpc>
                  <a:defRPr sz="1200">
                    <a:latin typeface="+mn-lt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1400" dirty="0" err="1">
                    <a:solidFill>
                      <a:schemeClr val="accent6"/>
                    </a:solidFill>
                  </a:rPr>
                  <a:t>IoT</a:t>
                </a:r>
                <a:endParaRPr lang="en-US" sz="1400" dirty="0">
                  <a:solidFill>
                    <a:schemeClr val="accent6"/>
                  </a:solidFill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00558DF2-B8E6-3648-B842-C0FD37D47D7C}"/>
                  </a:ext>
                </a:extLst>
              </p:cNvPr>
              <p:cNvGrpSpPr/>
              <p:nvPr/>
            </p:nvGrpSpPr>
            <p:grpSpPr>
              <a:xfrm>
                <a:off x="1917870" y="3265378"/>
                <a:ext cx="567772" cy="1492236"/>
                <a:chOff x="2320390" y="3327873"/>
                <a:chExt cx="567772" cy="1492236"/>
              </a:xfrm>
            </p:grpSpPr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3FD780CA-FE31-EB45-9193-480401A48F1E}"/>
                    </a:ext>
                  </a:extLst>
                </p:cNvPr>
                <p:cNvSpPr/>
                <p:nvPr/>
              </p:nvSpPr>
              <p:spPr>
                <a:xfrm>
                  <a:off x="2320390" y="3327873"/>
                  <a:ext cx="567772" cy="1492236"/>
                </a:xfrm>
                <a:custGeom>
                  <a:avLst/>
                  <a:gdLst>
                    <a:gd name="connsiteX0" fmla="*/ 343502 w 687004"/>
                    <a:gd name="connsiteY0" fmla="*/ 0 h 1805606"/>
                    <a:gd name="connsiteX1" fmla="*/ 687004 w 687004"/>
                    <a:gd name="connsiteY1" fmla="*/ 343502 h 1805606"/>
                    <a:gd name="connsiteX2" fmla="*/ 477209 w 687004"/>
                    <a:gd name="connsiteY2" fmla="*/ 660010 h 1805606"/>
                    <a:gd name="connsiteX3" fmla="*/ 384305 w 687004"/>
                    <a:gd name="connsiteY3" fmla="*/ 678766 h 1805606"/>
                    <a:gd name="connsiteX4" fmla="*/ 328429 w 687004"/>
                    <a:gd name="connsiteY4" fmla="*/ 1805606 h 1805606"/>
                    <a:gd name="connsiteX5" fmla="*/ 298490 w 687004"/>
                    <a:gd name="connsiteY5" fmla="*/ 677917 h 1805606"/>
                    <a:gd name="connsiteX6" fmla="*/ 209795 w 687004"/>
                    <a:gd name="connsiteY6" fmla="*/ 660010 h 1805606"/>
                    <a:gd name="connsiteX7" fmla="*/ 0 w 687004"/>
                    <a:gd name="connsiteY7" fmla="*/ 343502 h 1805606"/>
                    <a:gd name="connsiteX8" fmla="*/ 343502 w 687004"/>
                    <a:gd name="connsiteY8" fmla="*/ 0 h 1805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87004" h="1805606">
                      <a:moveTo>
                        <a:pt x="343502" y="0"/>
                      </a:moveTo>
                      <a:cubicBezTo>
                        <a:pt x="533213" y="0"/>
                        <a:pt x="687004" y="153791"/>
                        <a:pt x="687004" y="343502"/>
                      </a:cubicBezTo>
                      <a:cubicBezTo>
                        <a:pt x="687004" y="485785"/>
                        <a:pt x="600497" y="607864"/>
                        <a:pt x="477209" y="660010"/>
                      </a:cubicBezTo>
                      <a:lnTo>
                        <a:pt x="384305" y="678766"/>
                      </a:lnTo>
                      <a:lnTo>
                        <a:pt x="328429" y="1805606"/>
                      </a:lnTo>
                      <a:lnTo>
                        <a:pt x="298490" y="677917"/>
                      </a:lnTo>
                      <a:lnTo>
                        <a:pt x="209795" y="660010"/>
                      </a:lnTo>
                      <a:cubicBezTo>
                        <a:pt x="86507" y="607864"/>
                        <a:pt x="0" y="485785"/>
                        <a:pt x="0" y="343502"/>
                      </a:cubicBezTo>
                      <a:cubicBezTo>
                        <a:pt x="0" y="153791"/>
                        <a:pt x="153791" y="0"/>
                        <a:pt x="3435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Freeform 8">
                  <a:extLst>
                    <a:ext uri="{FF2B5EF4-FFF2-40B4-BE49-F238E27FC236}">
                      <a16:creationId xmlns:a16="http://schemas.microsoft.com/office/drawing/2014/main" id="{33A24A2D-F157-FE47-A5F7-009A40C221C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87081" y="3423816"/>
                  <a:ext cx="354235" cy="360795"/>
                </a:xfrm>
                <a:custGeom>
                  <a:avLst/>
                  <a:gdLst>
                    <a:gd name="T0" fmla="*/ 49 w 114"/>
                    <a:gd name="T1" fmla="*/ 14 h 116"/>
                    <a:gd name="T2" fmla="*/ 63 w 114"/>
                    <a:gd name="T3" fmla="*/ 14 h 116"/>
                    <a:gd name="T4" fmla="*/ 56 w 114"/>
                    <a:gd name="T5" fmla="*/ 10 h 116"/>
                    <a:gd name="T6" fmla="*/ 56 w 114"/>
                    <a:gd name="T7" fmla="*/ 18 h 116"/>
                    <a:gd name="T8" fmla="*/ 56 w 114"/>
                    <a:gd name="T9" fmla="*/ 10 h 116"/>
                    <a:gd name="T10" fmla="*/ 78 w 114"/>
                    <a:gd name="T11" fmla="*/ 44 h 116"/>
                    <a:gd name="T12" fmla="*/ 92 w 114"/>
                    <a:gd name="T13" fmla="*/ 44 h 116"/>
                    <a:gd name="T14" fmla="*/ 85 w 114"/>
                    <a:gd name="T15" fmla="*/ 40 h 116"/>
                    <a:gd name="T16" fmla="*/ 85 w 114"/>
                    <a:gd name="T17" fmla="*/ 49 h 116"/>
                    <a:gd name="T18" fmla="*/ 85 w 114"/>
                    <a:gd name="T19" fmla="*/ 40 h 116"/>
                    <a:gd name="T20" fmla="*/ 104 w 114"/>
                    <a:gd name="T21" fmla="*/ 88 h 116"/>
                    <a:gd name="T22" fmla="*/ 95 w 114"/>
                    <a:gd name="T23" fmla="*/ 33 h 116"/>
                    <a:gd name="T24" fmla="*/ 67 w 114"/>
                    <a:gd name="T25" fmla="*/ 4 h 116"/>
                    <a:gd name="T26" fmla="*/ 66 w 114"/>
                    <a:gd name="T27" fmla="*/ 4 h 116"/>
                    <a:gd name="T28" fmla="*/ 46 w 114"/>
                    <a:gd name="T29" fmla="*/ 4 h 116"/>
                    <a:gd name="T30" fmla="*/ 21 w 114"/>
                    <a:gd name="T31" fmla="*/ 36 h 116"/>
                    <a:gd name="T32" fmla="*/ 16 w 114"/>
                    <a:gd name="T33" fmla="*/ 53 h 116"/>
                    <a:gd name="T34" fmla="*/ 1 w 114"/>
                    <a:gd name="T35" fmla="*/ 56 h 116"/>
                    <a:gd name="T36" fmla="*/ 15 w 114"/>
                    <a:gd name="T37" fmla="*/ 56 h 116"/>
                    <a:gd name="T38" fmla="*/ 16 w 114"/>
                    <a:gd name="T39" fmla="*/ 71 h 116"/>
                    <a:gd name="T40" fmla="*/ 18 w 114"/>
                    <a:gd name="T41" fmla="*/ 70 h 116"/>
                    <a:gd name="T42" fmla="*/ 26 w 114"/>
                    <a:gd name="T43" fmla="*/ 47 h 116"/>
                    <a:gd name="T44" fmla="*/ 45 w 114"/>
                    <a:gd name="T45" fmla="*/ 46 h 116"/>
                    <a:gd name="T46" fmla="*/ 69 w 114"/>
                    <a:gd name="T47" fmla="*/ 49 h 116"/>
                    <a:gd name="T48" fmla="*/ 68 w 114"/>
                    <a:gd name="T49" fmla="*/ 80 h 116"/>
                    <a:gd name="T50" fmla="*/ 73 w 114"/>
                    <a:gd name="T51" fmla="*/ 42 h 116"/>
                    <a:gd name="T52" fmla="*/ 96 w 114"/>
                    <a:gd name="T53" fmla="*/ 44 h 116"/>
                    <a:gd name="T54" fmla="*/ 55 w 114"/>
                    <a:gd name="T55" fmla="*/ 88 h 116"/>
                    <a:gd name="T56" fmla="*/ 51 w 114"/>
                    <a:gd name="T57" fmla="*/ 112 h 116"/>
                    <a:gd name="T58" fmla="*/ 110 w 114"/>
                    <a:gd name="T59" fmla="*/ 116 h 116"/>
                    <a:gd name="T60" fmla="*/ 114 w 114"/>
                    <a:gd name="T61" fmla="*/ 93 h 116"/>
                    <a:gd name="T62" fmla="*/ 43 w 114"/>
                    <a:gd name="T63" fmla="*/ 44 h 116"/>
                    <a:gd name="T64" fmla="*/ 27 w 114"/>
                    <a:gd name="T65" fmla="*/ 44 h 116"/>
                    <a:gd name="T66" fmla="*/ 27 w 114"/>
                    <a:gd name="T67" fmla="*/ 28 h 116"/>
                    <a:gd name="T68" fmla="*/ 56 w 114"/>
                    <a:gd name="T69" fmla="*/ 3 h 116"/>
                    <a:gd name="T70" fmla="*/ 67 w 114"/>
                    <a:gd name="T71" fmla="*/ 14 h 116"/>
                    <a:gd name="T72" fmla="*/ 43 w 114"/>
                    <a:gd name="T73" fmla="*/ 44 h 116"/>
                    <a:gd name="T74" fmla="*/ 70 w 114"/>
                    <a:gd name="T75" fmla="*/ 41 h 116"/>
                    <a:gd name="T76" fmla="*/ 58 w 114"/>
                    <a:gd name="T77" fmla="*/ 33 h 116"/>
                    <a:gd name="T78" fmla="*/ 70 w 114"/>
                    <a:gd name="T79" fmla="*/ 14 h 116"/>
                    <a:gd name="T80" fmla="*/ 87 w 114"/>
                    <a:gd name="T81" fmla="*/ 29 h 116"/>
                    <a:gd name="T82" fmla="*/ 111 w 114"/>
                    <a:gd name="T83" fmla="*/ 112 h 116"/>
                    <a:gd name="T84" fmla="*/ 55 w 114"/>
                    <a:gd name="T85" fmla="*/ 113 h 116"/>
                    <a:gd name="T86" fmla="*/ 54 w 114"/>
                    <a:gd name="T87" fmla="*/ 93 h 116"/>
                    <a:gd name="T88" fmla="*/ 110 w 114"/>
                    <a:gd name="T89" fmla="*/ 91 h 116"/>
                    <a:gd name="T90" fmla="*/ 111 w 114"/>
                    <a:gd name="T91" fmla="*/ 112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14" h="116">
                      <a:moveTo>
                        <a:pt x="56" y="21"/>
                      </a:moveTo>
                      <a:cubicBezTo>
                        <a:pt x="52" y="21"/>
                        <a:pt x="49" y="18"/>
                        <a:pt x="49" y="14"/>
                      </a:cubicBezTo>
                      <a:cubicBezTo>
                        <a:pt x="49" y="10"/>
                        <a:pt x="52" y="7"/>
                        <a:pt x="56" y="7"/>
                      </a:cubicBezTo>
                      <a:cubicBezTo>
                        <a:pt x="60" y="7"/>
                        <a:pt x="63" y="10"/>
                        <a:pt x="63" y="14"/>
                      </a:cubicBezTo>
                      <a:cubicBezTo>
                        <a:pt x="63" y="18"/>
                        <a:pt x="60" y="21"/>
                        <a:pt x="56" y="21"/>
                      </a:cubicBezTo>
                      <a:close/>
                      <a:moveTo>
                        <a:pt x="56" y="10"/>
                      </a:moveTo>
                      <a:cubicBezTo>
                        <a:pt x="53" y="10"/>
                        <a:pt x="52" y="12"/>
                        <a:pt x="52" y="14"/>
                      </a:cubicBezTo>
                      <a:cubicBezTo>
                        <a:pt x="52" y="16"/>
                        <a:pt x="53" y="18"/>
                        <a:pt x="56" y="18"/>
                      </a:cubicBezTo>
                      <a:cubicBezTo>
                        <a:pt x="58" y="18"/>
                        <a:pt x="60" y="16"/>
                        <a:pt x="60" y="14"/>
                      </a:cubicBezTo>
                      <a:cubicBezTo>
                        <a:pt x="60" y="12"/>
                        <a:pt x="58" y="10"/>
                        <a:pt x="56" y="10"/>
                      </a:cubicBezTo>
                      <a:close/>
                      <a:moveTo>
                        <a:pt x="85" y="52"/>
                      </a:moveTo>
                      <a:cubicBezTo>
                        <a:pt x="81" y="52"/>
                        <a:pt x="78" y="48"/>
                        <a:pt x="78" y="44"/>
                      </a:cubicBezTo>
                      <a:cubicBezTo>
                        <a:pt x="78" y="41"/>
                        <a:pt x="81" y="37"/>
                        <a:pt x="85" y="37"/>
                      </a:cubicBezTo>
                      <a:cubicBezTo>
                        <a:pt x="89" y="37"/>
                        <a:pt x="92" y="41"/>
                        <a:pt x="92" y="44"/>
                      </a:cubicBezTo>
                      <a:cubicBezTo>
                        <a:pt x="92" y="48"/>
                        <a:pt x="89" y="52"/>
                        <a:pt x="85" y="52"/>
                      </a:cubicBezTo>
                      <a:close/>
                      <a:moveTo>
                        <a:pt x="85" y="40"/>
                      </a:moveTo>
                      <a:cubicBezTo>
                        <a:pt x="82" y="40"/>
                        <a:pt x="81" y="42"/>
                        <a:pt x="81" y="44"/>
                      </a:cubicBezTo>
                      <a:cubicBezTo>
                        <a:pt x="81" y="47"/>
                        <a:pt x="82" y="49"/>
                        <a:pt x="85" y="49"/>
                      </a:cubicBezTo>
                      <a:cubicBezTo>
                        <a:pt x="87" y="49"/>
                        <a:pt x="89" y="47"/>
                        <a:pt x="89" y="44"/>
                      </a:cubicBezTo>
                      <a:cubicBezTo>
                        <a:pt x="89" y="42"/>
                        <a:pt x="87" y="40"/>
                        <a:pt x="85" y="40"/>
                      </a:cubicBezTo>
                      <a:close/>
                      <a:moveTo>
                        <a:pt x="110" y="88"/>
                      </a:moveTo>
                      <a:cubicBezTo>
                        <a:pt x="104" y="88"/>
                        <a:pt x="104" y="88"/>
                        <a:pt x="104" y="88"/>
                      </a:cubicBezTo>
                      <a:cubicBezTo>
                        <a:pt x="99" y="44"/>
                        <a:pt x="99" y="44"/>
                        <a:pt x="99" y="44"/>
                      </a:cubicBezTo>
                      <a:cubicBezTo>
                        <a:pt x="99" y="40"/>
                        <a:pt x="98" y="36"/>
                        <a:pt x="95" y="33"/>
                      </a:cubicBezTo>
                      <a:cubicBezTo>
                        <a:pt x="95" y="33"/>
                        <a:pt x="95" y="33"/>
                        <a:pt x="95" y="33"/>
                      </a:cubicBezTo>
                      <a:cubicBezTo>
                        <a:pt x="67" y="4"/>
                        <a:pt x="67" y="4"/>
                        <a:pt x="67" y="4"/>
                      </a:cubicBezTo>
                      <a:cubicBezTo>
                        <a:pt x="67" y="4"/>
                        <a:pt x="67" y="4"/>
                        <a:pt x="67" y="4"/>
                      </a:cubicBezTo>
                      <a:cubicBezTo>
                        <a:pt x="66" y="4"/>
                        <a:pt x="66" y="4"/>
                        <a:pt x="66" y="4"/>
                      </a:cubicBezTo>
                      <a:cubicBezTo>
                        <a:pt x="63" y="1"/>
                        <a:pt x="60" y="0"/>
                        <a:pt x="56" y="0"/>
                      </a:cubicBezTo>
                      <a:cubicBezTo>
                        <a:pt x="52" y="0"/>
                        <a:pt x="48" y="1"/>
                        <a:pt x="46" y="4"/>
                      </a:cubicBezTo>
                      <a:cubicBezTo>
                        <a:pt x="25" y="25"/>
                        <a:pt x="25" y="25"/>
                        <a:pt x="25" y="25"/>
                      </a:cubicBezTo>
                      <a:cubicBezTo>
                        <a:pt x="22" y="28"/>
                        <a:pt x="21" y="32"/>
                        <a:pt x="21" y="36"/>
                      </a:cubicBezTo>
                      <a:cubicBezTo>
                        <a:pt x="21" y="39"/>
                        <a:pt x="22" y="42"/>
                        <a:pt x="24" y="45"/>
                      </a:cubicBezTo>
                      <a:cubicBezTo>
                        <a:pt x="16" y="53"/>
                        <a:pt x="16" y="53"/>
                        <a:pt x="16" y="53"/>
                      </a:cubicBezTo>
                      <a:cubicBezTo>
                        <a:pt x="11" y="49"/>
                        <a:pt x="5" y="50"/>
                        <a:pt x="1" y="54"/>
                      </a:cubicBezTo>
                      <a:cubicBezTo>
                        <a:pt x="0" y="55"/>
                        <a:pt x="0" y="56"/>
                        <a:pt x="1" y="56"/>
                      </a:cubicBezTo>
                      <a:cubicBezTo>
                        <a:pt x="1" y="57"/>
                        <a:pt x="2" y="57"/>
                        <a:pt x="3" y="56"/>
                      </a:cubicBezTo>
                      <a:cubicBezTo>
                        <a:pt x="6" y="53"/>
                        <a:pt x="12" y="52"/>
                        <a:pt x="15" y="56"/>
                      </a:cubicBezTo>
                      <a:cubicBezTo>
                        <a:pt x="19" y="59"/>
                        <a:pt x="19" y="65"/>
                        <a:pt x="16" y="68"/>
                      </a:cubicBezTo>
                      <a:cubicBezTo>
                        <a:pt x="15" y="69"/>
                        <a:pt x="15" y="70"/>
                        <a:pt x="16" y="71"/>
                      </a:cubicBezTo>
                      <a:cubicBezTo>
                        <a:pt x="16" y="71"/>
                        <a:pt x="17" y="71"/>
                        <a:pt x="17" y="71"/>
                      </a:cubicBezTo>
                      <a:cubicBezTo>
                        <a:pt x="17" y="71"/>
                        <a:pt x="18" y="71"/>
                        <a:pt x="18" y="70"/>
                      </a:cubicBezTo>
                      <a:cubicBezTo>
                        <a:pt x="22" y="66"/>
                        <a:pt x="22" y="59"/>
                        <a:pt x="18" y="55"/>
                      </a:cubicBezTo>
                      <a:cubicBezTo>
                        <a:pt x="26" y="47"/>
                        <a:pt x="26" y="47"/>
                        <a:pt x="26" y="47"/>
                      </a:cubicBezTo>
                      <a:cubicBezTo>
                        <a:pt x="29" y="49"/>
                        <a:pt x="32" y="50"/>
                        <a:pt x="35" y="50"/>
                      </a:cubicBezTo>
                      <a:cubicBezTo>
                        <a:pt x="39" y="50"/>
                        <a:pt x="43" y="49"/>
                        <a:pt x="45" y="46"/>
                      </a:cubicBezTo>
                      <a:cubicBezTo>
                        <a:pt x="56" y="35"/>
                        <a:pt x="56" y="35"/>
                        <a:pt x="56" y="35"/>
                      </a:cubicBezTo>
                      <a:cubicBezTo>
                        <a:pt x="69" y="49"/>
                        <a:pt x="69" y="49"/>
                        <a:pt x="69" y="49"/>
                      </a:cubicBezTo>
                      <a:cubicBezTo>
                        <a:pt x="67" y="79"/>
                        <a:pt x="67" y="79"/>
                        <a:pt x="67" y="79"/>
                      </a:cubicBezTo>
                      <a:cubicBezTo>
                        <a:pt x="66" y="79"/>
                        <a:pt x="67" y="80"/>
                        <a:pt x="68" y="80"/>
                      </a:cubicBezTo>
                      <a:cubicBezTo>
                        <a:pt x="69" y="80"/>
                        <a:pt x="69" y="80"/>
                        <a:pt x="70" y="79"/>
                      </a:cubicBezTo>
                      <a:cubicBezTo>
                        <a:pt x="73" y="42"/>
                        <a:pt x="73" y="42"/>
                        <a:pt x="73" y="42"/>
                      </a:cubicBezTo>
                      <a:cubicBezTo>
                        <a:pt x="74" y="36"/>
                        <a:pt x="78" y="32"/>
                        <a:pt x="85" y="32"/>
                      </a:cubicBezTo>
                      <a:cubicBezTo>
                        <a:pt x="91" y="32"/>
                        <a:pt x="96" y="37"/>
                        <a:pt x="96" y="44"/>
                      </a:cubicBezTo>
                      <a:cubicBezTo>
                        <a:pt x="101" y="88"/>
                        <a:pt x="101" y="88"/>
                        <a:pt x="101" y="88"/>
                      </a:cubicBezTo>
                      <a:cubicBezTo>
                        <a:pt x="55" y="88"/>
                        <a:pt x="55" y="88"/>
                        <a:pt x="55" y="88"/>
                      </a:cubicBezTo>
                      <a:cubicBezTo>
                        <a:pt x="53" y="88"/>
                        <a:pt x="51" y="90"/>
                        <a:pt x="51" y="93"/>
                      </a:cubicBezTo>
                      <a:cubicBezTo>
                        <a:pt x="51" y="112"/>
                        <a:pt x="51" y="112"/>
                        <a:pt x="51" y="112"/>
                      </a:cubicBezTo>
                      <a:cubicBezTo>
                        <a:pt x="51" y="114"/>
                        <a:pt x="53" y="116"/>
                        <a:pt x="55" y="116"/>
                      </a:cubicBezTo>
                      <a:cubicBezTo>
                        <a:pt x="110" y="116"/>
                        <a:pt x="110" y="116"/>
                        <a:pt x="110" y="116"/>
                      </a:cubicBezTo>
                      <a:cubicBezTo>
                        <a:pt x="112" y="116"/>
                        <a:pt x="114" y="114"/>
                        <a:pt x="114" y="112"/>
                      </a:cubicBezTo>
                      <a:cubicBezTo>
                        <a:pt x="114" y="93"/>
                        <a:pt x="114" y="93"/>
                        <a:pt x="114" y="93"/>
                      </a:cubicBezTo>
                      <a:cubicBezTo>
                        <a:pt x="114" y="90"/>
                        <a:pt x="112" y="88"/>
                        <a:pt x="110" y="88"/>
                      </a:cubicBezTo>
                      <a:close/>
                      <a:moveTo>
                        <a:pt x="43" y="44"/>
                      </a:moveTo>
                      <a:cubicBezTo>
                        <a:pt x="41" y="46"/>
                        <a:pt x="38" y="47"/>
                        <a:pt x="35" y="47"/>
                      </a:cubicBezTo>
                      <a:cubicBezTo>
                        <a:pt x="32" y="47"/>
                        <a:pt x="29" y="46"/>
                        <a:pt x="27" y="44"/>
                      </a:cubicBezTo>
                      <a:cubicBezTo>
                        <a:pt x="25" y="42"/>
                        <a:pt x="24" y="39"/>
                        <a:pt x="24" y="36"/>
                      </a:cubicBezTo>
                      <a:cubicBezTo>
                        <a:pt x="24" y="33"/>
                        <a:pt x="25" y="30"/>
                        <a:pt x="27" y="28"/>
                      </a:cubicBezTo>
                      <a:cubicBezTo>
                        <a:pt x="48" y="6"/>
                        <a:pt x="48" y="6"/>
                        <a:pt x="48" y="6"/>
                      </a:cubicBezTo>
                      <a:cubicBezTo>
                        <a:pt x="50" y="4"/>
                        <a:pt x="53" y="3"/>
                        <a:pt x="56" y="3"/>
                      </a:cubicBezTo>
                      <a:cubicBezTo>
                        <a:pt x="59" y="3"/>
                        <a:pt x="62" y="4"/>
                        <a:pt x="64" y="6"/>
                      </a:cubicBezTo>
                      <a:cubicBezTo>
                        <a:pt x="66" y="8"/>
                        <a:pt x="67" y="11"/>
                        <a:pt x="67" y="14"/>
                      </a:cubicBezTo>
                      <a:cubicBezTo>
                        <a:pt x="67" y="17"/>
                        <a:pt x="66" y="20"/>
                        <a:pt x="64" y="22"/>
                      </a:cubicBezTo>
                      <a:lnTo>
                        <a:pt x="43" y="44"/>
                      </a:lnTo>
                      <a:close/>
                      <a:moveTo>
                        <a:pt x="85" y="29"/>
                      </a:moveTo>
                      <a:cubicBezTo>
                        <a:pt x="77" y="29"/>
                        <a:pt x="71" y="34"/>
                        <a:pt x="70" y="41"/>
                      </a:cubicBezTo>
                      <a:cubicBezTo>
                        <a:pt x="70" y="45"/>
                        <a:pt x="70" y="45"/>
                        <a:pt x="70" y="45"/>
                      </a:cubicBezTo>
                      <a:cubicBezTo>
                        <a:pt x="58" y="33"/>
                        <a:pt x="58" y="33"/>
                        <a:pt x="58" y="33"/>
                      </a:cubicBezTo>
                      <a:cubicBezTo>
                        <a:pt x="66" y="24"/>
                        <a:pt x="66" y="24"/>
                        <a:pt x="66" y="24"/>
                      </a:cubicBezTo>
                      <a:cubicBezTo>
                        <a:pt x="69" y="22"/>
                        <a:pt x="70" y="18"/>
                        <a:pt x="70" y="14"/>
                      </a:cubicBezTo>
                      <a:cubicBezTo>
                        <a:pt x="70" y="14"/>
                        <a:pt x="70" y="13"/>
                        <a:pt x="70" y="12"/>
                      </a:cubicBezTo>
                      <a:cubicBezTo>
                        <a:pt x="87" y="29"/>
                        <a:pt x="87" y="29"/>
                        <a:pt x="87" y="29"/>
                      </a:cubicBezTo>
                      <a:cubicBezTo>
                        <a:pt x="86" y="29"/>
                        <a:pt x="85" y="29"/>
                        <a:pt x="85" y="29"/>
                      </a:cubicBezTo>
                      <a:close/>
                      <a:moveTo>
                        <a:pt x="111" y="112"/>
                      </a:moveTo>
                      <a:cubicBezTo>
                        <a:pt x="111" y="113"/>
                        <a:pt x="111" y="113"/>
                        <a:pt x="110" y="113"/>
                      </a:cubicBezTo>
                      <a:cubicBezTo>
                        <a:pt x="55" y="113"/>
                        <a:pt x="55" y="113"/>
                        <a:pt x="55" y="113"/>
                      </a:cubicBezTo>
                      <a:cubicBezTo>
                        <a:pt x="54" y="113"/>
                        <a:pt x="54" y="113"/>
                        <a:pt x="54" y="112"/>
                      </a:cubicBezTo>
                      <a:cubicBezTo>
                        <a:pt x="54" y="93"/>
                        <a:pt x="54" y="93"/>
                        <a:pt x="54" y="93"/>
                      </a:cubicBezTo>
                      <a:cubicBezTo>
                        <a:pt x="54" y="92"/>
                        <a:pt x="54" y="91"/>
                        <a:pt x="55" y="91"/>
                      </a:cubicBezTo>
                      <a:cubicBezTo>
                        <a:pt x="110" y="91"/>
                        <a:pt x="110" y="91"/>
                        <a:pt x="110" y="91"/>
                      </a:cubicBezTo>
                      <a:cubicBezTo>
                        <a:pt x="111" y="91"/>
                        <a:pt x="111" y="92"/>
                        <a:pt x="111" y="93"/>
                      </a:cubicBezTo>
                      <a:lnTo>
                        <a:pt x="111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61" name="HotSpots Group">
              <a:extLst>
                <a:ext uri="{FF2B5EF4-FFF2-40B4-BE49-F238E27FC236}">
                  <a16:creationId xmlns:a16="http://schemas.microsoft.com/office/drawing/2014/main" id="{80B346F9-5D76-174A-93E9-E6331E31EDC9}"/>
                </a:ext>
              </a:extLst>
            </p:cNvPr>
            <p:cNvGrpSpPr/>
            <p:nvPr/>
          </p:nvGrpSpPr>
          <p:grpSpPr>
            <a:xfrm>
              <a:off x="1973274" y="1962530"/>
              <a:ext cx="988984" cy="1822963"/>
              <a:chOff x="1973274" y="1962530"/>
              <a:chExt cx="988984" cy="1822963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D283CD6-E302-1648-878A-8A65822FDA87}"/>
                  </a:ext>
                </a:extLst>
              </p:cNvPr>
              <p:cNvSpPr txBox="1"/>
              <p:nvPr/>
            </p:nvSpPr>
            <p:spPr>
              <a:xfrm>
                <a:off x="1973274" y="1962530"/>
                <a:ext cx="988984" cy="326191"/>
              </a:xfrm>
              <a:prstGeom prst="rect">
                <a:avLst/>
              </a:prstGeom>
              <a:noFill/>
            </p:spPr>
            <p:txBody>
              <a:bodyPr wrap="square" lIns="109675" tIns="54838" rIns="109675" bIns="54838" rtlCol="0" anchor="t">
                <a:spAutoFit/>
              </a:bodyPr>
              <a:lstStyle>
                <a:defPPr>
                  <a:defRPr lang="en-US"/>
                </a:defPPr>
                <a:lvl1pPr algn="ctr">
                  <a:lnSpc>
                    <a:spcPts val="1200"/>
                  </a:lnSpc>
                  <a:defRPr sz="1200">
                    <a:latin typeface="+mn-lt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1400" dirty="0">
                    <a:solidFill>
                      <a:schemeClr val="accent6"/>
                    </a:solidFill>
                  </a:rPr>
                  <a:t>Hotspots</a:t>
                </a:r>
              </a:p>
            </p:txBody>
          </p: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6F72C06C-CD66-704A-83C5-6CF4ED421CFF}"/>
                  </a:ext>
                </a:extLst>
              </p:cNvPr>
              <p:cNvGrpSpPr/>
              <p:nvPr/>
            </p:nvGrpSpPr>
            <p:grpSpPr>
              <a:xfrm>
                <a:off x="2175801" y="2293257"/>
                <a:ext cx="567772" cy="1492236"/>
                <a:chOff x="2681650" y="2175470"/>
                <a:chExt cx="567772" cy="1492236"/>
              </a:xfrm>
            </p:grpSpPr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3DB4DFFD-6139-BA4B-8203-E622526A33CC}"/>
                    </a:ext>
                  </a:extLst>
                </p:cNvPr>
                <p:cNvSpPr/>
                <p:nvPr/>
              </p:nvSpPr>
              <p:spPr>
                <a:xfrm>
                  <a:off x="2681650" y="2175470"/>
                  <a:ext cx="567772" cy="1492236"/>
                </a:xfrm>
                <a:custGeom>
                  <a:avLst/>
                  <a:gdLst>
                    <a:gd name="connsiteX0" fmla="*/ 343502 w 687004"/>
                    <a:gd name="connsiteY0" fmla="*/ 0 h 1805606"/>
                    <a:gd name="connsiteX1" fmla="*/ 687004 w 687004"/>
                    <a:gd name="connsiteY1" fmla="*/ 343502 h 1805606"/>
                    <a:gd name="connsiteX2" fmla="*/ 477209 w 687004"/>
                    <a:gd name="connsiteY2" fmla="*/ 660010 h 1805606"/>
                    <a:gd name="connsiteX3" fmla="*/ 384305 w 687004"/>
                    <a:gd name="connsiteY3" fmla="*/ 678766 h 1805606"/>
                    <a:gd name="connsiteX4" fmla="*/ 328429 w 687004"/>
                    <a:gd name="connsiteY4" fmla="*/ 1805606 h 1805606"/>
                    <a:gd name="connsiteX5" fmla="*/ 298490 w 687004"/>
                    <a:gd name="connsiteY5" fmla="*/ 677917 h 1805606"/>
                    <a:gd name="connsiteX6" fmla="*/ 209795 w 687004"/>
                    <a:gd name="connsiteY6" fmla="*/ 660010 h 1805606"/>
                    <a:gd name="connsiteX7" fmla="*/ 0 w 687004"/>
                    <a:gd name="connsiteY7" fmla="*/ 343502 h 1805606"/>
                    <a:gd name="connsiteX8" fmla="*/ 343502 w 687004"/>
                    <a:gd name="connsiteY8" fmla="*/ 0 h 1805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87004" h="1805606">
                      <a:moveTo>
                        <a:pt x="343502" y="0"/>
                      </a:moveTo>
                      <a:cubicBezTo>
                        <a:pt x="533213" y="0"/>
                        <a:pt x="687004" y="153791"/>
                        <a:pt x="687004" y="343502"/>
                      </a:cubicBezTo>
                      <a:cubicBezTo>
                        <a:pt x="687004" y="485785"/>
                        <a:pt x="600497" y="607864"/>
                        <a:pt x="477209" y="660010"/>
                      </a:cubicBezTo>
                      <a:lnTo>
                        <a:pt x="384305" y="678766"/>
                      </a:lnTo>
                      <a:lnTo>
                        <a:pt x="328429" y="1805606"/>
                      </a:lnTo>
                      <a:lnTo>
                        <a:pt x="298490" y="677917"/>
                      </a:lnTo>
                      <a:lnTo>
                        <a:pt x="209795" y="660010"/>
                      </a:lnTo>
                      <a:cubicBezTo>
                        <a:pt x="86507" y="607864"/>
                        <a:pt x="0" y="485785"/>
                        <a:pt x="0" y="343502"/>
                      </a:cubicBezTo>
                      <a:cubicBezTo>
                        <a:pt x="0" y="153791"/>
                        <a:pt x="153791" y="0"/>
                        <a:pt x="3435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Freeform 322">
                  <a:extLst>
                    <a:ext uri="{FF2B5EF4-FFF2-40B4-BE49-F238E27FC236}">
                      <a16:creationId xmlns:a16="http://schemas.microsoft.com/office/drawing/2014/main" id="{EA6B08AA-6B67-7444-BF6A-C7DD313D22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50096" y="2373745"/>
                  <a:ext cx="393700" cy="165100"/>
                </a:xfrm>
                <a:custGeom>
                  <a:avLst/>
                  <a:gdLst>
                    <a:gd name="T0" fmla="*/ 93 w 410"/>
                    <a:gd name="T1" fmla="*/ 115 h 166"/>
                    <a:gd name="T2" fmla="*/ 89 w 410"/>
                    <a:gd name="T3" fmla="*/ 123 h 166"/>
                    <a:gd name="T4" fmla="*/ 73 w 410"/>
                    <a:gd name="T5" fmla="*/ 95 h 166"/>
                    <a:gd name="T6" fmla="*/ 92 w 410"/>
                    <a:gd name="T7" fmla="*/ 45 h 166"/>
                    <a:gd name="T8" fmla="*/ 83 w 410"/>
                    <a:gd name="T9" fmla="*/ 93 h 166"/>
                    <a:gd name="T10" fmla="*/ 93 w 410"/>
                    <a:gd name="T11" fmla="*/ 115 h 166"/>
                    <a:gd name="T12" fmla="*/ 66 w 410"/>
                    <a:gd name="T13" fmla="*/ 136 h 166"/>
                    <a:gd name="T14" fmla="*/ 62 w 410"/>
                    <a:gd name="T15" fmla="*/ 144 h 166"/>
                    <a:gd name="T16" fmla="*/ 40 w 410"/>
                    <a:gd name="T17" fmla="*/ 101 h 166"/>
                    <a:gd name="T18" fmla="*/ 65 w 410"/>
                    <a:gd name="T19" fmla="*/ 23 h 166"/>
                    <a:gd name="T20" fmla="*/ 50 w 410"/>
                    <a:gd name="T21" fmla="*/ 99 h 166"/>
                    <a:gd name="T22" fmla="*/ 66 w 410"/>
                    <a:gd name="T23" fmla="*/ 136 h 166"/>
                    <a:gd name="T24" fmla="*/ 40 w 410"/>
                    <a:gd name="T25" fmla="*/ 158 h 166"/>
                    <a:gd name="T26" fmla="*/ 36 w 410"/>
                    <a:gd name="T27" fmla="*/ 166 h 166"/>
                    <a:gd name="T28" fmla="*/ 6 w 410"/>
                    <a:gd name="T29" fmla="*/ 107 h 166"/>
                    <a:gd name="T30" fmla="*/ 40 w 410"/>
                    <a:gd name="T31" fmla="*/ 2 h 166"/>
                    <a:gd name="T32" fmla="*/ 16 w 410"/>
                    <a:gd name="T33" fmla="*/ 105 h 166"/>
                    <a:gd name="T34" fmla="*/ 40 w 410"/>
                    <a:gd name="T35" fmla="*/ 158 h 166"/>
                    <a:gd name="T36" fmla="*/ 385 w 410"/>
                    <a:gd name="T37" fmla="*/ 148 h 166"/>
                    <a:gd name="T38" fmla="*/ 130 w 410"/>
                    <a:gd name="T39" fmla="*/ 134 h 166"/>
                    <a:gd name="T40" fmla="*/ 144 w 410"/>
                    <a:gd name="T41" fmla="*/ 19 h 166"/>
                    <a:gd name="T42" fmla="*/ 400 w 410"/>
                    <a:gd name="T43" fmla="*/ 33 h 166"/>
                    <a:gd name="T44" fmla="*/ 371 w 410"/>
                    <a:gd name="T45" fmla="*/ 44 h 166"/>
                    <a:gd name="T46" fmla="*/ 371 w 410"/>
                    <a:gd name="T47" fmla="*/ 54 h 166"/>
                    <a:gd name="T48" fmla="*/ 400 w 410"/>
                    <a:gd name="T49" fmla="*/ 78 h 166"/>
                    <a:gd name="T50" fmla="*/ 366 w 410"/>
                    <a:gd name="T51" fmla="*/ 83 h 166"/>
                    <a:gd name="T52" fmla="*/ 400 w 410"/>
                    <a:gd name="T53" fmla="*/ 88 h 166"/>
                    <a:gd name="T54" fmla="*/ 371 w 410"/>
                    <a:gd name="T55" fmla="*/ 113 h 166"/>
                    <a:gd name="T56" fmla="*/ 371 w 410"/>
                    <a:gd name="T57" fmla="*/ 123 h 166"/>
                    <a:gd name="T58" fmla="*/ 400 w 410"/>
                    <a:gd name="T59" fmla="*/ 134 h 166"/>
                    <a:gd name="T60" fmla="*/ 385 w 410"/>
                    <a:gd name="T61" fmla="*/ 148 h 166"/>
                    <a:gd name="T62" fmla="*/ 385 w 410"/>
                    <a:gd name="T63" fmla="*/ 9 h 166"/>
                    <a:gd name="T64" fmla="*/ 120 w 410"/>
                    <a:gd name="T65" fmla="*/ 33 h 166"/>
                    <a:gd name="T66" fmla="*/ 144 w 410"/>
                    <a:gd name="T67" fmla="*/ 158 h 166"/>
                    <a:gd name="T68" fmla="*/ 410 w 410"/>
                    <a:gd name="T69" fmla="*/ 134 h 166"/>
                    <a:gd name="T70" fmla="*/ 385 w 410"/>
                    <a:gd name="T71" fmla="*/ 9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10" h="166">
                      <a:moveTo>
                        <a:pt x="93" y="115"/>
                      </a:moveTo>
                      <a:lnTo>
                        <a:pt x="93" y="115"/>
                      </a:lnTo>
                      <a:cubicBezTo>
                        <a:pt x="95" y="117"/>
                        <a:pt x="94" y="120"/>
                        <a:pt x="92" y="122"/>
                      </a:cubicBezTo>
                      <a:cubicBezTo>
                        <a:pt x="91" y="123"/>
                        <a:pt x="90" y="123"/>
                        <a:pt x="89" y="123"/>
                      </a:cubicBezTo>
                      <a:cubicBezTo>
                        <a:pt x="87" y="123"/>
                        <a:pt x="86" y="122"/>
                        <a:pt x="85" y="121"/>
                      </a:cubicBezTo>
                      <a:cubicBezTo>
                        <a:pt x="79" y="113"/>
                        <a:pt x="75" y="105"/>
                        <a:pt x="73" y="95"/>
                      </a:cubicBezTo>
                      <a:cubicBezTo>
                        <a:pt x="70" y="78"/>
                        <a:pt x="74" y="60"/>
                        <a:pt x="85" y="46"/>
                      </a:cubicBezTo>
                      <a:cubicBezTo>
                        <a:pt x="87" y="43"/>
                        <a:pt x="90" y="43"/>
                        <a:pt x="92" y="45"/>
                      </a:cubicBezTo>
                      <a:cubicBezTo>
                        <a:pt x="94" y="46"/>
                        <a:pt x="95" y="49"/>
                        <a:pt x="93" y="52"/>
                      </a:cubicBezTo>
                      <a:cubicBezTo>
                        <a:pt x="84" y="63"/>
                        <a:pt x="80" y="78"/>
                        <a:pt x="83" y="93"/>
                      </a:cubicBezTo>
                      <a:cubicBezTo>
                        <a:pt x="85" y="101"/>
                        <a:pt x="88" y="109"/>
                        <a:pt x="93" y="115"/>
                      </a:cubicBezTo>
                      <a:lnTo>
                        <a:pt x="93" y="115"/>
                      </a:lnTo>
                      <a:close/>
                      <a:moveTo>
                        <a:pt x="66" y="136"/>
                      </a:moveTo>
                      <a:lnTo>
                        <a:pt x="66" y="136"/>
                      </a:lnTo>
                      <a:cubicBezTo>
                        <a:pt x="68" y="139"/>
                        <a:pt x="68" y="142"/>
                        <a:pt x="65" y="143"/>
                      </a:cubicBezTo>
                      <a:cubicBezTo>
                        <a:pt x="64" y="144"/>
                        <a:pt x="63" y="144"/>
                        <a:pt x="62" y="144"/>
                      </a:cubicBezTo>
                      <a:cubicBezTo>
                        <a:pt x="61" y="144"/>
                        <a:pt x="59" y="144"/>
                        <a:pt x="58" y="143"/>
                      </a:cubicBezTo>
                      <a:cubicBezTo>
                        <a:pt x="49" y="130"/>
                        <a:pt x="43" y="116"/>
                        <a:pt x="40" y="101"/>
                      </a:cubicBezTo>
                      <a:cubicBezTo>
                        <a:pt x="35" y="74"/>
                        <a:pt x="41" y="46"/>
                        <a:pt x="58" y="24"/>
                      </a:cubicBezTo>
                      <a:cubicBezTo>
                        <a:pt x="60" y="22"/>
                        <a:pt x="63" y="22"/>
                        <a:pt x="65" y="23"/>
                      </a:cubicBezTo>
                      <a:cubicBezTo>
                        <a:pt x="67" y="25"/>
                        <a:pt x="68" y="28"/>
                        <a:pt x="66" y="30"/>
                      </a:cubicBezTo>
                      <a:cubicBezTo>
                        <a:pt x="51" y="50"/>
                        <a:pt x="45" y="75"/>
                        <a:pt x="50" y="99"/>
                      </a:cubicBezTo>
                      <a:cubicBezTo>
                        <a:pt x="52" y="113"/>
                        <a:pt x="58" y="125"/>
                        <a:pt x="66" y="136"/>
                      </a:cubicBezTo>
                      <a:lnTo>
                        <a:pt x="66" y="136"/>
                      </a:lnTo>
                      <a:close/>
                      <a:moveTo>
                        <a:pt x="40" y="158"/>
                      </a:moveTo>
                      <a:lnTo>
                        <a:pt x="40" y="158"/>
                      </a:lnTo>
                      <a:cubicBezTo>
                        <a:pt x="41" y="160"/>
                        <a:pt x="41" y="163"/>
                        <a:pt x="39" y="165"/>
                      </a:cubicBezTo>
                      <a:cubicBezTo>
                        <a:pt x="38" y="166"/>
                        <a:pt x="37" y="166"/>
                        <a:pt x="36" y="166"/>
                      </a:cubicBezTo>
                      <a:cubicBezTo>
                        <a:pt x="34" y="166"/>
                        <a:pt x="33" y="165"/>
                        <a:pt x="32" y="164"/>
                      </a:cubicBezTo>
                      <a:cubicBezTo>
                        <a:pt x="19" y="148"/>
                        <a:pt x="10" y="128"/>
                        <a:pt x="6" y="107"/>
                      </a:cubicBezTo>
                      <a:cubicBezTo>
                        <a:pt x="0" y="70"/>
                        <a:pt x="9" y="32"/>
                        <a:pt x="33" y="3"/>
                      </a:cubicBezTo>
                      <a:cubicBezTo>
                        <a:pt x="34" y="0"/>
                        <a:pt x="37" y="0"/>
                        <a:pt x="40" y="2"/>
                      </a:cubicBezTo>
                      <a:cubicBezTo>
                        <a:pt x="42" y="4"/>
                        <a:pt x="42" y="7"/>
                        <a:pt x="40" y="9"/>
                      </a:cubicBezTo>
                      <a:cubicBezTo>
                        <a:pt x="18" y="36"/>
                        <a:pt x="9" y="71"/>
                        <a:pt x="16" y="105"/>
                      </a:cubicBezTo>
                      <a:cubicBezTo>
                        <a:pt x="19" y="125"/>
                        <a:pt x="28" y="143"/>
                        <a:pt x="40" y="158"/>
                      </a:cubicBezTo>
                      <a:lnTo>
                        <a:pt x="40" y="158"/>
                      </a:lnTo>
                      <a:close/>
                      <a:moveTo>
                        <a:pt x="385" y="148"/>
                      </a:moveTo>
                      <a:lnTo>
                        <a:pt x="385" y="148"/>
                      </a:lnTo>
                      <a:lnTo>
                        <a:pt x="144" y="148"/>
                      </a:lnTo>
                      <a:cubicBezTo>
                        <a:pt x="136" y="148"/>
                        <a:pt x="130" y="142"/>
                        <a:pt x="130" y="134"/>
                      </a:cubicBezTo>
                      <a:lnTo>
                        <a:pt x="130" y="33"/>
                      </a:lnTo>
                      <a:cubicBezTo>
                        <a:pt x="130" y="25"/>
                        <a:pt x="136" y="19"/>
                        <a:pt x="144" y="19"/>
                      </a:cubicBezTo>
                      <a:lnTo>
                        <a:pt x="385" y="19"/>
                      </a:lnTo>
                      <a:cubicBezTo>
                        <a:pt x="393" y="19"/>
                        <a:pt x="400" y="25"/>
                        <a:pt x="400" y="33"/>
                      </a:cubicBezTo>
                      <a:lnTo>
                        <a:pt x="400" y="44"/>
                      </a:lnTo>
                      <a:lnTo>
                        <a:pt x="371" y="44"/>
                      </a:lnTo>
                      <a:cubicBezTo>
                        <a:pt x="368" y="44"/>
                        <a:pt x="366" y="46"/>
                        <a:pt x="366" y="49"/>
                      </a:cubicBezTo>
                      <a:cubicBezTo>
                        <a:pt x="366" y="51"/>
                        <a:pt x="368" y="54"/>
                        <a:pt x="371" y="54"/>
                      </a:cubicBezTo>
                      <a:lnTo>
                        <a:pt x="400" y="54"/>
                      </a:lnTo>
                      <a:lnTo>
                        <a:pt x="400" y="78"/>
                      </a:lnTo>
                      <a:lnTo>
                        <a:pt x="371" y="78"/>
                      </a:lnTo>
                      <a:cubicBezTo>
                        <a:pt x="368" y="78"/>
                        <a:pt x="366" y="81"/>
                        <a:pt x="366" y="83"/>
                      </a:cubicBezTo>
                      <a:cubicBezTo>
                        <a:pt x="366" y="86"/>
                        <a:pt x="368" y="88"/>
                        <a:pt x="371" y="88"/>
                      </a:cubicBezTo>
                      <a:lnTo>
                        <a:pt x="400" y="88"/>
                      </a:lnTo>
                      <a:lnTo>
                        <a:pt x="400" y="113"/>
                      </a:lnTo>
                      <a:lnTo>
                        <a:pt x="371" y="113"/>
                      </a:lnTo>
                      <a:cubicBezTo>
                        <a:pt x="368" y="113"/>
                        <a:pt x="366" y="115"/>
                        <a:pt x="366" y="118"/>
                      </a:cubicBezTo>
                      <a:cubicBezTo>
                        <a:pt x="366" y="121"/>
                        <a:pt x="368" y="123"/>
                        <a:pt x="371" y="123"/>
                      </a:cubicBezTo>
                      <a:lnTo>
                        <a:pt x="400" y="123"/>
                      </a:lnTo>
                      <a:lnTo>
                        <a:pt x="400" y="134"/>
                      </a:lnTo>
                      <a:cubicBezTo>
                        <a:pt x="400" y="142"/>
                        <a:pt x="393" y="148"/>
                        <a:pt x="385" y="148"/>
                      </a:cubicBezTo>
                      <a:lnTo>
                        <a:pt x="385" y="148"/>
                      </a:lnTo>
                      <a:close/>
                      <a:moveTo>
                        <a:pt x="385" y="9"/>
                      </a:moveTo>
                      <a:lnTo>
                        <a:pt x="385" y="9"/>
                      </a:lnTo>
                      <a:lnTo>
                        <a:pt x="144" y="9"/>
                      </a:lnTo>
                      <a:cubicBezTo>
                        <a:pt x="131" y="9"/>
                        <a:pt x="120" y="20"/>
                        <a:pt x="120" y="33"/>
                      </a:cubicBezTo>
                      <a:lnTo>
                        <a:pt x="120" y="134"/>
                      </a:lnTo>
                      <a:cubicBezTo>
                        <a:pt x="120" y="147"/>
                        <a:pt x="131" y="158"/>
                        <a:pt x="144" y="158"/>
                      </a:cubicBezTo>
                      <a:lnTo>
                        <a:pt x="385" y="158"/>
                      </a:lnTo>
                      <a:cubicBezTo>
                        <a:pt x="399" y="158"/>
                        <a:pt x="410" y="147"/>
                        <a:pt x="410" y="134"/>
                      </a:cubicBezTo>
                      <a:lnTo>
                        <a:pt x="410" y="33"/>
                      </a:lnTo>
                      <a:cubicBezTo>
                        <a:pt x="410" y="20"/>
                        <a:pt x="399" y="9"/>
                        <a:pt x="385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27" name="Wi-Fi Group Small ">
              <a:extLst>
                <a:ext uri="{FF2B5EF4-FFF2-40B4-BE49-F238E27FC236}">
                  <a16:creationId xmlns:a16="http://schemas.microsoft.com/office/drawing/2014/main" id="{1D5C93F5-405F-FB42-AED9-217E7D281533}"/>
                </a:ext>
              </a:extLst>
            </p:cNvPr>
            <p:cNvGrpSpPr/>
            <p:nvPr/>
          </p:nvGrpSpPr>
          <p:grpSpPr>
            <a:xfrm>
              <a:off x="2677749" y="2191661"/>
              <a:ext cx="881781" cy="1947262"/>
              <a:chOff x="2641470" y="2191661"/>
              <a:chExt cx="881781" cy="1947262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9F8F402-B12B-9B42-8AFB-9DF0139C143E}"/>
                  </a:ext>
                </a:extLst>
              </p:cNvPr>
              <p:cNvSpPr txBox="1"/>
              <p:nvPr/>
            </p:nvSpPr>
            <p:spPr>
              <a:xfrm>
                <a:off x="2641470" y="2191661"/>
                <a:ext cx="881781" cy="326191"/>
              </a:xfrm>
              <a:prstGeom prst="rect">
                <a:avLst/>
              </a:prstGeom>
              <a:noFill/>
            </p:spPr>
            <p:txBody>
              <a:bodyPr wrap="square" lIns="109675" tIns="54838" rIns="109675" bIns="54838" rtlCol="0" anchor="t">
                <a:spAutoFit/>
              </a:bodyPr>
              <a:lstStyle>
                <a:defPPr>
                  <a:defRPr lang="en-US"/>
                </a:defPPr>
                <a:lvl1pPr algn="ctr">
                  <a:lnSpc>
                    <a:spcPts val="1200"/>
                  </a:lnSpc>
                  <a:defRPr sz="1200">
                    <a:latin typeface="+mn-lt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1400" dirty="0">
                    <a:solidFill>
                      <a:schemeClr val="accent6"/>
                    </a:solidFill>
                  </a:rPr>
                  <a:t>Wi-Fi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18334D30-1E1A-6E4D-AFB7-528D159057FC}"/>
                  </a:ext>
                </a:extLst>
              </p:cNvPr>
              <p:cNvGrpSpPr/>
              <p:nvPr/>
            </p:nvGrpSpPr>
            <p:grpSpPr>
              <a:xfrm>
                <a:off x="2775751" y="2646687"/>
                <a:ext cx="567772" cy="1492236"/>
                <a:chOff x="902574" y="2945473"/>
                <a:chExt cx="567772" cy="1492236"/>
              </a:xfrm>
            </p:grpSpPr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BCEA55EC-A303-DA49-9F91-C4183820AF2B}"/>
                    </a:ext>
                  </a:extLst>
                </p:cNvPr>
                <p:cNvSpPr/>
                <p:nvPr/>
              </p:nvSpPr>
              <p:spPr>
                <a:xfrm>
                  <a:off x="902574" y="2945473"/>
                  <a:ext cx="567772" cy="1492236"/>
                </a:xfrm>
                <a:custGeom>
                  <a:avLst/>
                  <a:gdLst>
                    <a:gd name="connsiteX0" fmla="*/ 343502 w 687004"/>
                    <a:gd name="connsiteY0" fmla="*/ 0 h 1805606"/>
                    <a:gd name="connsiteX1" fmla="*/ 687004 w 687004"/>
                    <a:gd name="connsiteY1" fmla="*/ 343502 h 1805606"/>
                    <a:gd name="connsiteX2" fmla="*/ 477209 w 687004"/>
                    <a:gd name="connsiteY2" fmla="*/ 660010 h 1805606"/>
                    <a:gd name="connsiteX3" fmla="*/ 384305 w 687004"/>
                    <a:gd name="connsiteY3" fmla="*/ 678766 h 1805606"/>
                    <a:gd name="connsiteX4" fmla="*/ 328429 w 687004"/>
                    <a:gd name="connsiteY4" fmla="*/ 1805606 h 1805606"/>
                    <a:gd name="connsiteX5" fmla="*/ 298490 w 687004"/>
                    <a:gd name="connsiteY5" fmla="*/ 677917 h 1805606"/>
                    <a:gd name="connsiteX6" fmla="*/ 209795 w 687004"/>
                    <a:gd name="connsiteY6" fmla="*/ 660010 h 1805606"/>
                    <a:gd name="connsiteX7" fmla="*/ 0 w 687004"/>
                    <a:gd name="connsiteY7" fmla="*/ 343502 h 1805606"/>
                    <a:gd name="connsiteX8" fmla="*/ 343502 w 687004"/>
                    <a:gd name="connsiteY8" fmla="*/ 0 h 1805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87004" h="1805606">
                      <a:moveTo>
                        <a:pt x="343502" y="0"/>
                      </a:moveTo>
                      <a:cubicBezTo>
                        <a:pt x="533213" y="0"/>
                        <a:pt x="687004" y="153791"/>
                        <a:pt x="687004" y="343502"/>
                      </a:cubicBezTo>
                      <a:cubicBezTo>
                        <a:pt x="687004" y="485785"/>
                        <a:pt x="600497" y="607864"/>
                        <a:pt x="477209" y="660010"/>
                      </a:cubicBezTo>
                      <a:lnTo>
                        <a:pt x="384305" y="678766"/>
                      </a:lnTo>
                      <a:lnTo>
                        <a:pt x="328429" y="1805606"/>
                      </a:lnTo>
                      <a:lnTo>
                        <a:pt x="298490" y="677917"/>
                      </a:lnTo>
                      <a:lnTo>
                        <a:pt x="209795" y="660010"/>
                      </a:lnTo>
                      <a:cubicBezTo>
                        <a:pt x="86507" y="607864"/>
                        <a:pt x="0" y="485785"/>
                        <a:pt x="0" y="343502"/>
                      </a:cubicBezTo>
                      <a:cubicBezTo>
                        <a:pt x="0" y="153791"/>
                        <a:pt x="153791" y="0"/>
                        <a:pt x="3435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Freeform 61">
                  <a:extLst>
                    <a:ext uri="{FF2B5EF4-FFF2-40B4-BE49-F238E27FC236}">
                      <a16:creationId xmlns:a16="http://schemas.microsoft.com/office/drawing/2014/main" id="{87A3BAC8-AAD7-4D4B-8EA6-1FA76990246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30944" y="3053215"/>
                  <a:ext cx="339147" cy="365125"/>
                </a:xfrm>
                <a:custGeom>
                  <a:avLst/>
                  <a:gdLst>
                    <a:gd name="T0" fmla="*/ 59 w 99"/>
                    <a:gd name="T1" fmla="*/ 26 h 107"/>
                    <a:gd name="T2" fmla="*/ 43 w 99"/>
                    <a:gd name="T3" fmla="*/ 12 h 107"/>
                    <a:gd name="T4" fmla="*/ 43 w 99"/>
                    <a:gd name="T5" fmla="*/ 29 h 107"/>
                    <a:gd name="T6" fmla="*/ 43 w 99"/>
                    <a:gd name="T7" fmla="*/ 26 h 107"/>
                    <a:gd name="T8" fmla="*/ 40 w 99"/>
                    <a:gd name="T9" fmla="*/ 50 h 107"/>
                    <a:gd name="T10" fmla="*/ 59 w 99"/>
                    <a:gd name="T11" fmla="*/ 50 h 107"/>
                    <a:gd name="T12" fmla="*/ 43 w 99"/>
                    <a:gd name="T13" fmla="*/ 36 h 107"/>
                    <a:gd name="T14" fmla="*/ 56 w 99"/>
                    <a:gd name="T15" fmla="*/ 39 h 107"/>
                    <a:gd name="T16" fmla="*/ 43 w 99"/>
                    <a:gd name="T17" fmla="*/ 39 h 107"/>
                    <a:gd name="T18" fmla="*/ 30 w 99"/>
                    <a:gd name="T19" fmla="*/ 29 h 107"/>
                    <a:gd name="T20" fmla="*/ 30 w 99"/>
                    <a:gd name="T21" fmla="*/ 12 h 107"/>
                    <a:gd name="T22" fmla="*/ 13 w 99"/>
                    <a:gd name="T23" fmla="*/ 26 h 107"/>
                    <a:gd name="T24" fmla="*/ 30 w 99"/>
                    <a:gd name="T25" fmla="*/ 26 h 107"/>
                    <a:gd name="T26" fmla="*/ 30 w 99"/>
                    <a:gd name="T27" fmla="*/ 15 h 107"/>
                    <a:gd name="T28" fmla="*/ 30 w 99"/>
                    <a:gd name="T29" fmla="*/ 53 h 107"/>
                    <a:gd name="T30" fmla="*/ 30 w 99"/>
                    <a:gd name="T31" fmla="*/ 36 h 107"/>
                    <a:gd name="T32" fmla="*/ 13 w 99"/>
                    <a:gd name="T33" fmla="*/ 50 h 107"/>
                    <a:gd name="T34" fmla="*/ 16 w 99"/>
                    <a:gd name="T35" fmla="*/ 50 h 107"/>
                    <a:gd name="T36" fmla="*/ 73 w 99"/>
                    <a:gd name="T37" fmla="*/ 56 h 107"/>
                    <a:gd name="T38" fmla="*/ 63 w 99"/>
                    <a:gd name="T39" fmla="*/ 0 h 107"/>
                    <a:gd name="T40" fmla="*/ 0 w 99"/>
                    <a:gd name="T41" fmla="*/ 65 h 107"/>
                    <a:gd name="T42" fmla="*/ 3 w 99"/>
                    <a:gd name="T43" fmla="*/ 9 h 107"/>
                    <a:gd name="T44" fmla="*/ 69 w 99"/>
                    <a:gd name="T45" fmla="*/ 9 h 107"/>
                    <a:gd name="T46" fmla="*/ 48 w 99"/>
                    <a:gd name="T47" fmla="*/ 87 h 107"/>
                    <a:gd name="T48" fmla="*/ 30 w 99"/>
                    <a:gd name="T49" fmla="*/ 60 h 107"/>
                    <a:gd name="T50" fmla="*/ 13 w 99"/>
                    <a:gd name="T51" fmla="*/ 87 h 107"/>
                    <a:gd name="T52" fmla="*/ 8 w 99"/>
                    <a:gd name="T53" fmla="*/ 90 h 107"/>
                    <a:gd name="T54" fmla="*/ 99 w 99"/>
                    <a:gd name="T55" fmla="*/ 81 h 107"/>
                    <a:gd name="T56" fmla="*/ 30 w 99"/>
                    <a:gd name="T57" fmla="*/ 63 h 107"/>
                    <a:gd name="T58" fmla="*/ 16 w 99"/>
                    <a:gd name="T59" fmla="*/ 63 h 107"/>
                    <a:gd name="T60" fmla="*/ 72 w 99"/>
                    <a:gd name="T61" fmla="*/ 59 h 107"/>
                    <a:gd name="T62" fmla="*/ 73 w 99"/>
                    <a:gd name="T63" fmla="*/ 104 h 107"/>
                    <a:gd name="T64" fmla="*/ 85 w 99"/>
                    <a:gd name="T65" fmla="*/ 83 h 107"/>
                    <a:gd name="T66" fmla="*/ 63 w 99"/>
                    <a:gd name="T67" fmla="*/ 83 h 107"/>
                    <a:gd name="T68" fmla="*/ 77 w 99"/>
                    <a:gd name="T69" fmla="*/ 76 h 107"/>
                    <a:gd name="T70" fmla="*/ 81 w 99"/>
                    <a:gd name="T71" fmla="*/ 89 h 107"/>
                    <a:gd name="T72" fmla="*/ 75 w 99"/>
                    <a:gd name="T73" fmla="*/ 87 h 107"/>
                    <a:gd name="T74" fmla="*/ 65 w 99"/>
                    <a:gd name="T75" fmla="*/ 87 h 107"/>
                    <a:gd name="T76" fmla="*/ 90 w 99"/>
                    <a:gd name="T77" fmla="*/ 77 h 107"/>
                    <a:gd name="T78" fmla="*/ 59 w 99"/>
                    <a:gd name="T79" fmla="*/ 77 h 107"/>
                    <a:gd name="T80" fmla="*/ 57 w 99"/>
                    <a:gd name="T81" fmla="*/ 75 h 107"/>
                    <a:gd name="T82" fmla="*/ 90 w 99"/>
                    <a:gd name="T83" fmla="*/ 77 h 107"/>
                    <a:gd name="T84" fmla="*/ 71 w 99"/>
                    <a:gd name="T85" fmla="*/ 94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9" h="107">
                      <a:moveTo>
                        <a:pt x="43" y="29"/>
                      </a:moveTo>
                      <a:cubicBezTo>
                        <a:pt x="56" y="29"/>
                        <a:pt x="56" y="29"/>
                        <a:pt x="56" y="29"/>
                      </a:cubicBezTo>
                      <a:cubicBezTo>
                        <a:pt x="58" y="29"/>
                        <a:pt x="59" y="28"/>
                        <a:pt x="59" y="26"/>
                      </a:cubicBezTo>
                      <a:cubicBezTo>
                        <a:pt x="59" y="15"/>
                        <a:pt x="59" y="15"/>
                        <a:pt x="59" y="15"/>
                      </a:cubicBezTo>
                      <a:cubicBezTo>
                        <a:pt x="59" y="13"/>
                        <a:pt x="58" y="12"/>
                        <a:pt x="56" y="12"/>
                      </a:cubicBezTo>
                      <a:cubicBezTo>
                        <a:pt x="43" y="12"/>
                        <a:pt x="43" y="12"/>
                        <a:pt x="43" y="12"/>
                      </a:cubicBezTo>
                      <a:cubicBezTo>
                        <a:pt x="41" y="12"/>
                        <a:pt x="40" y="13"/>
                        <a:pt x="40" y="15"/>
                      </a:cubicBezTo>
                      <a:cubicBezTo>
                        <a:pt x="40" y="26"/>
                        <a:pt x="40" y="26"/>
                        <a:pt x="40" y="26"/>
                      </a:cubicBezTo>
                      <a:cubicBezTo>
                        <a:pt x="40" y="28"/>
                        <a:pt x="41" y="29"/>
                        <a:pt x="43" y="29"/>
                      </a:cubicBezTo>
                      <a:close/>
                      <a:moveTo>
                        <a:pt x="56" y="15"/>
                      </a:moveTo>
                      <a:cubicBezTo>
                        <a:pt x="56" y="26"/>
                        <a:pt x="56" y="26"/>
                        <a:pt x="56" y="26"/>
                      </a:cubicBezTo>
                      <a:cubicBezTo>
                        <a:pt x="43" y="26"/>
                        <a:pt x="43" y="26"/>
                        <a:pt x="43" y="26"/>
                      </a:cubicBezTo>
                      <a:cubicBezTo>
                        <a:pt x="43" y="15"/>
                        <a:pt x="43" y="15"/>
                        <a:pt x="43" y="15"/>
                      </a:cubicBezTo>
                      <a:lnTo>
                        <a:pt x="56" y="15"/>
                      </a:lnTo>
                      <a:close/>
                      <a:moveTo>
                        <a:pt x="40" y="50"/>
                      </a:moveTo>
                      <a:cubicBezTo>
                        <a:pt x="40" y="52"/>
                        <a:pt x="41" y="53"/>
                        <a:pt x="43" y="53"/>
                      </a:cubicBezTo>
                      <a:cubicBezTo>
                        <a:pt x="56" y="53"/>
                        <a:pt x="56" y="53"/>
                        <a:pt x="56" y="53"/>
                      </a:cubicBezTo>
                      <a:cubicBezTo>
                        <a:pt x="58" y="53"/>
                        <a:pt x="59" y="52"/>
                        <a:pt x="59" y="50"/>
                      </a:cubicBezTo>
                      <a:cubicBezTo>
                        <a:pt x="59" y="39"/>
                        <a:pt x="59" y="39"/>
                        <a:pt x="59" y="39"/>
                      </a:cubicBezTo>
                      <a:cubicBezTo>
                        <a:pt x="59" y="37"/>
                        <a:pt x="58" y="36"/>
                        <a:pt x="56" y="36"/>
                      </a:cubicBezTo>
                      <a:cubicBezTo>
                        <a:pt x="43" y="36"/>
                        <a:pt x="43" y="36"/>
                        <a:pt x="43" y="36"/>
                      </a:cubicBezTo>
                      <a:cubicBezTo>
                        <a:pt x="41" y="36"/>
                        <a:pt x="40" y="37"/>
                        <a:pt x="40" y="39"/>
                      </a:cubicBezTo>
                      <a:lnTo>
                        <a:pt x="40" y="50"/>
                      </a:lnTo>
                      <a:close/>
                      <a:moveTo>
                        <a:pt x="56" y="39"/>
                      </a:moveTo>
                      <a:cubicBezTo>
                        <a:pt x="56" y="50"/>
                        <a:pt x="56" y="50"/>
                        <a:pt x="56" y="50"/>
                      </a:cubicBezTo>
                      <a:cubicBezTo>
                        <a:pt x="43" y="50"/>
                        <a:pt x="43" y="50"/>
                        <a:pt x="43" y="50"/>
                      </a:cubicBezTo>
                      <a:cubicBezTo>
                        <a:pt x="43" y="39"/>
                        <a:pt x="43" y="39"/>
                        <a:pt x="43" y="39"/>
                      </a:cubicBezTo>
                      <a:lnTo>
                        <a:pt x="56" y="39"/>
                      </a:lnTo>
                      <a:close/>
                      <a:moveTo>
                        <a:pt x="16" y="29"/>
                      </a:moveTo>
                      <a:cubicBezTo>
                        <a:pt x="30" y="29"/>
                        <a:pt x="30" y="29"/>
                        <a:pt x="30" y="29"/>
                      </a:cubicBezTo>
                      <a:cubicBezTo>
                        <a:pt x="31" y="29"/>
                        <a:pt x="33" y="28"/>
                        <a:pt x="33" y="26"/>
                      </a:cubicBezTo>
                      <a:cubicBezTo>
                        <a:pt x="33" y="15"/>
                        <a:pt x="33" y="15"/>
                        <a:pt x="33" y="15"/>
                      </a:cubicBezTo>
                      <a:cubicBezTo>
                        <a:pt x="33" y="13"/>
                        <a:pt x="31" y="12"/>
                        <a:pt x="30" y="12"/>
                      </a:cubicBezTo>
                      <a:cubicBezTo>
                        <a:pt x="16" y="12"/>
                        <a:pt x="16" y="12"/>
                        <a:pt x="16" y="12"/>
                      </a:cubicBezTo>
                      <a:cubicBezTo>
                        <a:pt x="15" y="12"/>
                        <a:pt x="13" y="13"/>
                        <a:pt x="13" y="15"/>
                      </a:cubicBezTo>
                      <a:cubicBezTo>
                        <a:pt x="13" y="26"/>
                        <a:pt x="13" y="26"/>
                        <a:pt x="13" y="26"/>
                      </a:cubicBezTo>
                      <a:cubicBezTo>
                        <a:pt x="13" y="28"/>
                        <a:pt x="15" y="29"/>
                        <a:pt x="16" y="29"/>
                      </a:cubicBezTo>
                      <a:close/>
                      <a:moveTo>
                        <a:pt x="30" y="15"/>
                      </a:moveTo>
                      <a:cubicBezTo>
                        <a:pt x="30" y="26"/>
                        <a:pt x="30" y="26"/>
                        <a:pt x="30" y="26"/>
                      </a:cubicBezTo>
                      <a:cubicBezTo>
                        <a:pt x="16" y="26"/>
                        <a:pt x="16" y="26"/>
                        <a:pt x="16" y="26"/>
                      </a:cubicBezTo>
                      <a:cubicBezTo>
                        <a:pt x="16" y="15"/>
                        <a:pt x="16" y="15"/>
                        <a:pt x="16" y="15"/>
                      </a:cubicBezTo>
                      <a:lnTo>
                        <a:pt x="30" y="15"/>
                      </a:lnTo>
                      <a:close/>
                      <a:moveTo>
                        <a:pt x="13" y="50"/>
                      </a:moveTo>
                      <a:cubicBezTo>
                        <a:pt x="13" y="52"/>
                        <a:pt x="15" y="53"/>
                        <a:pt x="16" y="53"/>
                      </a:cubicBezTo>
                      <a:cubicBezTo>
                        <a:pt x="30" y="53"/>
                        <a:pt x="30" y="53"/>
                        <a:pt x="30" y="53"/>
                      </a:cubicBezTo>
                      <a:cubicBezTo>
                        <a:pt x="31" y="53"/>
                        <a:pt x="33" y="52"/>
                        <a:pt x="33" y="50"/>
                      </a:cubicBezTo>
                      <a:cubicBezTo>
                        <a:pt x="33" y="39"/>
                        <a:pt x="33" y="39"/>
                        <a:pt x="33" y="39"/>
                      </a:cubicBezTo>
                      <a:cubicBezTo>
                        <a:pt x="33" y="37"/>
                        <a:pt x="31" y="36"/>
                        <a:pt x="30" y="36"/>
                      </a:cubicBezTo>
                      <a:cubicBezTo>
                        <a:pt x="16" y="36"/>
                        <a:pt x="16" y="36"/>
                        <a:pt x="16" y="36"/>
                      </a:cubicBezTo>
                      <a:cubicBezTo>
                        <a:pt x="15" y="36"/>
                        <a:pt x="13" y="37"/>
                        <a:pt x="13" y="39"/>
                      </a:cubicBezTo>
                      <a:lnTo>
                        <a:pt x="13" y="50"/>
                      </a:lnTo>
                      <a:close/>
                      <a:moveTo>
                        <a:pt x="30" y="39"/>
                      </a:move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16" y="50"/>
                        <a:pt x="16" y="50"/>
                        <a:pt x="16" y="50"/>
                      </a:cubicBezTo>
                      <a:cubicBezTo>
                        <a:pt x="16" y="39"/>
                        <a:pt x="16" y="39"/>
                        <a:pt x="16" y="39"/>
                      </a:cubicBezTo>
                      <a:lnTo>
                        <a:pt x="30" y="39"/>
                      </a:lnTo>
                      <a:close/>
                      <a:moveTo>
                        <a:pt x="73" y="56"/>
                      </a:moveTo>
                      <a:cubicBezTo>
                        <a:pt x="73" y="56"/>
                        <a:pt x="73" y="56"/>
                        <a:pt x="72" y="56"/>
                      </a:cubicBezTo>
                      <a:cubicBezTo>
                        <a:pt x="72" y="9"/>
                        <a:pt x="72" y="9"/>
                        <a:pt x="72" y="9"/>
                      </a:cubicBezTo>
                      <a:cubicBezTo>
                        <a:pt x="72" y="4"/>
                        <a:pt x="68" y="0"/>
                        <a:pt x="63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65"/>
                        <a:pt x="0" y="65"/>
                        <a:pt x="0" y="65"/>
                      </a:cubicBezTo>
                      <a:cubicBezTo>
                        <a:pt x="0" y="66"/>
                        <a:pt x="1" y="67"/>
                        <a:pt x="2" y="67"/>
                      </a:cubicBezTo>
                      <a:cubicBezTo>
                        <a:pt x="3" y="67"/>
                        <a:pt x="3" y="66"/>
                        <a:pt x="3" y="65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3" y="5"/>
                        <a:pt x="6" y="3"/>
                        <a:pt x="9" y="3"/>
                      </a:cubicBezTo>
                      <a:cubicBezTo>
                        <a:pt x="63" y="3"/>
                        <a:pt x="63" y="3"/>
                        <a:pt x="63" y="3"/>
                      </a:cubicBezTo>
                      <a:cubicBezTo>
                        <a:pt x="67" y="3"/>
                        <a:pt x="69" y="5"/>
                        <a:pt x="69" y="9"/>
                      </a:cubicBezTo>
                      <a:cubicBezTo>
                        <a:pt x="69" y="56"/>
                        <a:pt x="69" y="56"/>
                        <a:pt x="69" y="56"/>
                      </a:cubicBezTo>
                      <a:cubicBezTo>
                        <a:pt x="57" y="58"/>
                        <a:pt x="48" y="68"/>
                        <a:pt x="48" y="81"/>
                      </a:cubicBezTo>
                      <a:cubicBezTo>
                        <a:pt x="48" y="83"/>
                        <a:pt x="48" y="85"/>
                        <a:pt x="48" y="87"/>
                      </a:cubicBezTo>
                      <a:cubicBezTo>
                        <a:pt x="33" y="87"/>
                        <a:pt x="33" y="87"/>
                        <a:pt x="33" y="87"/>
                      </a:cubicBezTo>
                      <a:cubicBezTo>
                        <a:pt x="33" y="63"/>
                        <a:pt x="33" y="63"/>
                        <a:pt x="33" y="63"/>
                      </a:cubicBezTo>
                      <a:cubicBezTo>
                        <a:pt x="33" y="61"/>
                        <a:pt x="31" y="60"/>
                        <a:pt x="30" y="60"/>
                      </a:cubicBezTo>
                      <a:cubicBezTo>
                        <a:pt x="16" y="60"/>
                        <a:pt x="16" y="60"/>
                        <a:pt x="16" y="60"/>
                      </a:cubicBezTo>
                      <a:cubicBezTo>
                        <a:pt x="15" y="60"/>
                        <a:pt x="13" y="61"/>
                        <a:pt x="13" y="63"/>
                      </a:cubicBezTo>
                      <a:cubicBezTo>
                        <a:pt x="13" y="87"/>
                        <a:pt x="13" y="87"/>
                        <a:pt x="13" y="87"/>
                      </a:cubicBezTo>
                      <a:cubicBezTo>
                        <a:pt x="8" y="87"/>
                        <a:pt x="8" y="87"/>
                        <a:pt x="8" y="87"/>
                      </a:cubicBezTo>
                      <a:cubicBezTo>
                        <a:pt x="7" y="87"/>
                        <a:pt x="6" y="88"/>
                        <a:pt x="6" y="89"/>
                      </a:cubicBezTo>
                      <a:cubicBezTo>
                        <a:pt x="6" y="90"/>
                        <a:pt x="7" y="90"/>
                        <a:pt x="8" y="90"/>
                      </a:cubicBezTo>
                      <a:cubicBezTo>
                        <a:pt x="49" y="90"/>
                        <a:pt x="49" y="90"/>
                        <a:pt x="49" y="90"/>
                      </a:cubicBezTo>
                      <a:cubicBezTo>
                        <a:pt x="53" y="100"/>
                        <a:pt x="62" y="107"/>
                        <a:pt x="73" y="107"/>
                      </a:cubicBezTo>
                      <a:cubicBezTo>
                        <a:pt x="87" y="107"/>
                        <a:pt x="99" y="95"/>
                        <a:pt x="99" y="81"/>
                      </a:cubicBezTo>
                      <a:cubicBezTo>
                        <a:pt x="99" y="67"/>
                        <a:pt x="87" y="56"/>
                        <a:pt x="73" y="56"/>
                      </a:cubicBezTo>
                      <a:close/>
                      <a:moveTo>
                        <a:pt x="16" y="63"/>
                      </a:moveTo>
                      <a:cubicBezTo>
                        <a:pt x="30" y="63"/>
                        <a:pt x="30" y="63"/>
                        <a:pt x="30" y="63"/>
                      </a:cubicBezTo>
                      <a:cubicBezTo>
                        <a:pt x="30" y="87"/>
                        <a:pt x="30" y="87"/>
                        <a:pt x="30" y="87"/>
                      </a:cubicBezTo>
                      <a:cubicBezTo>
                        <a:pt x="16" y="87"/>
                        <a:pt x="16" y="87"/>
                        <a:pt x="16" y="87"/>
                      </a:cubicBezTo>
                      <a:lnTo>
                        <a:pt x="16" y="63"/>
                      </a:lnTo>
                      <a:close/>
                      <a:moveTo>
                        <a:pt x="73" y="104"/>
                      </a:moveTo>
                      <a:cubicBezTo>
                        <a:pt x="61" y="104"/>
                        <a:pt x="51" y="93"/>
                        <a:pt x="51" y="81"/>
                      </a:cubicBezTo>
                      <a:cubicBezTo>
                        <a:pt x="51" y="69"/>
                        <a:pt x="60" y="59"/>
                        <a:pt x="72" y="59"/>
                      </a:cubicBezTo>
                      <a:cubicBezTo>
                        <a:pt x="73" y="59"/>
                        <a:pt x="73" y="59"/>
                        <a:pt x="73" y="59"/>
                      </a:cubicBezTo>
                      <a:cubicBezTo>
                        <a:pt x="86" y="59"/>
                        <a:pt x="96" y="69"/>
                        <a:pt x="96" y="81"/>
                      </a:cubicBezTo>
                      <a:cubicBezTo>
                        <a:pt x="96" y="93"/>
                        <a:pt x="86" y="104"/>
                        <a:pt x="73" y="104"/>
                      </a:cubicBezTo>
                      <a:close/>
                      <a:moveTo>
                        <a:pt x="86" y="80"/>
                      </a:moveTo>
                      <a:cubicBezTo>
                        <a:pt x="86" y="81"/>
                        <a:pt x="86" y="82"/>
                        <a:pt x="86" y="82"/>
                      </a:cubicBezTo>
                      <a:cubicBezTo>
                        <a:pt x="85" y="83"/>
                        <a:pt x="85" y="83"/>
                        <a:pt x="85" y="83"/>
                      </a:cubicBezTo>
                      <a:cubicBezTo>
                        <a:pt x="84" y="83"/>
                        <a:pt x="84" y="83"/>
                        <a:pt x="84" y="83"/>
                      </a:cubicBezTo>
                      <a:cubicBezTo>
                        <a:pt x="82" y="81"/>
                        <a:pt x="79" y="80"/>
                        <a:pt x="76" y="79"/>
                      </a:cubicBezTo>
                      <a:cubicBezTo>
                        <a:pt x="72" y="78"/>
                        <a:pt x="67" y="80"/>
                        <a:pt x="63" y="83"/>
                      </a:cubicBezTo>
                      <a:cubicBezTo>
                        <a:pt x="62" y="83"/>
                        <a:pt x="61" y="83"/>
                        <a:pt x="61" y="82"/>
                      </a:cubicBezTo>
                      <a:cubicBezTo>
                        <a:pt x="60" y="82"/>
                        <a:pt x="61" y="81"/>
                        <a:pt x="61" y="80"/>
                      </a:cubicBezTo>
                      <a:cubicBezTo>
                        <a:pt x="66" y="77"/>
                        <a:pt x="71" y="75"/>
                        <a:pt x="77" y="76"/>
                      </a:cubicBezTo>
                      <a:cubicBezTo>
                        <a:pt x="80" y="77"/>
                        <a:pt x="83" y="78"/>
                        <a:pt x="86" y="80"/>
                      </a:cubicBezTo>
                      <a:close/>
                      <a:moveTo>
                        <a:pt x="81" y="87"/>
                      </a:moveTo>
                      <a:cubicBezTo>
                        <a:pt x="82" y="87"/>
                        <a:pt x="82" y="88"/>
                        <a:pt x="81" y="89"/>
                      </a:cubicBezTo>
                      <a:cubicBezTo>
                        <a:pt x="81" y="89"/>
                        <a:pt x="81" y="89"/>
                        <a:pt x="80" y="89"/>
                      </a:cubicBezTo>
                      <a:cubicBezTo>
                        <a:pt x="80" y="89"/>
                        <a:pt x="80" y="89"/>
                        <a:pt x="79" y="89"/>
                      </a:cubicBezTo>
                      <a:cubicBezTo>
                        <a:pt x="78" y="88"/>
                        <a:pt x="77" y="87"/>
                        <a:pt x="75" y="87"/>
                      </a:cubicBezTo>
                      <a:cubicBezTo>
                        <a:pt x="72" y="87"/>
                        <a:pt x="69" y="87"/>
                        <a:pt x="67" y="89"/>
                      </a:cubicBezTo>
                      <a:cubicBezTo>
                        <a:pt x="67" y="89"/>
                        <a:pt x="66" y="89"/>
                        <a:pt x="65" y="89"/>
                      </a:cubicBezTo>
                      <a:cubicBezTo>
                        <a:pt x="65" y="88"/>
                        <a:pt x="65" y="87"/>
                        <a:pt x="65" y="87"/>
                      </a:cubicBezTo>
                      <a:cubicBezTo>
                        <a:pt x="68" y="84"/>
                        <a:pt x="72" y="83"/>
                        <a:pt x="76" y="84"/>
                      </a:cubicBezTo>
                      <a:cubicBezTo>
                        <a:pt x="78" y="85"/>
                        <a:pt x="80" y="85"/>
                        <a:pt x="81" y="87"/>
                      </a:cubicBezTo>
                      <a:close/>
                      <a:moveTo>
                        <a:pt x="90" y="77"/>
                      </a:moveTo>
                      <a:cubicBezTo>
                        <a:pt x="90" y="77"/>
                        <a:pt x="89" y="77"/>
                        <a:pt x="88" y="77"/>
                      </a:cubicBezTo>
                      <a:cubicBezTo>
                        <a:pt x="85" y="74"/>
                        <a:pt x="81" y="73"/>
                        <a:pt x="78" y="72"/>
                      </a:cubicBezTo>
                      <a:cubicBezTo>
                        <a:pt x="71" y="71"/>
                        <a:pt x="64" y="73"/>
                        <a:pt x="59" y="77"/>
                      </a:cubicBezTo>
                      <a:cubicBezTo>
                        <a:pt x="58" y="77"/>
                        <a:pt x="58" y="77"/>
                        <a:pt x="58" y="77"/>
                      </a:cubicBezTo>
                      <a:cubicBezTo>
                        <a:pt x="57" y="77"/>
                        <a:pt x="57" y="77"/>
                        <a:pt x="57" y="77"/>
                      </a:cubicBezTo>
                      <a:cubicBezTo>
                        <a:pt x="56" y="76"/>
                        <a:pt x="56" y="75"/>
                        <a:pt x="57" y="75"/>
                      </a:cubicBezTo>
                      <a:cubicBezTo>
                        <a:pt x="63" y="70"/>
                        <a:pt x="71" y="68"/>
                        <a:pt x="78" y="69"/>
                      </a:cubicBezTo>
                      <a:cubicBezTo>
                        <a:pt x="82" y="70"/>
                        <a:pt x="86" y="72"/>
                        <a:pt x="90" y="75"/>
                      </a:cubicBezTo>
                      <a:cubicBezTo>
                        <a:pt x="90" y="75"/>
                        <a:pt x="91" y="76"/>
                        <a:pt x="90" y="77"/>
                      </a:cubicBezTo>
                      <a:close/>
                      <a:moveTo>
                        <a:pt x="76" y="94"/>
                      </a:moveTo>
                      <a:cubicBezTo>
                        <a:pt x="76" y="95"/>
                        <a:pt x="75" y="97"/>
                        <a:pt x="73" y="97"/>
                      </a:cubicBezTo>
                      <a:cubicBezTo>
                        <a:pt x="72" y="97"/>
                        <a:pt x="71" y="95"/>
                        <a:pt x="71" y="94"/>
                      </a:cubicBezTo>
                      <a:cubicBezTo>
                        <a:pt x="71" y="93"/>
                        <a:pt x="72" y="92"/>
                        <a:pt x="73" y="92"/>
                      </a:cubicBezTo>
                      <a:cubicBezTo>
                        <a:pt x="75" y="92"/>
                        <a:pt x="76" y="93"/>
                        <a:pt x="76" y="9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43" name="Customer Edge">
              <a:extLst>
                <a:ext uri="{FF2B5EF4-FFF2-40B4-BE49-F238E27FC236}">
                  <a16:creationId xmlns:a16="http://schemas.microsoft.com/office/drawing/2014/main" id="{D99AA896-FD71-1C45-BCD5-E7E2561D7C56}"/>
                </a:ext>
              </a:extLst>
            </p:cNvPr>
            <p:cNvGrpSpPr/>
            <p:nvPr/>
          </p:nvGrpSpPr>
          <p:grpSpPr>
            <a:xfrm>
              <a:off x="2151034" y="3820951"/>
              <a:ext cx="910929" cy="723482"/>
              <a:chOff x="2670450" y="5387081"/>
              <a:chExt cx="910929" cy="723482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77A72192-0B9C-E044-939A-50E1E6008CA9}"/>
                  </a:ext>
                </a:extLst>
              </p:cNvPr>
              <p:cNvSpPr/>
              <p:nvPr/>
            </p:nvSpPr>
            <p:spPr>
              <a:xfrm>
                <a:off x="2763297" y="5387081"/>
                <a:ext cx="723482" cy="72348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90E2DB7-0603-2B4A-9A61-8FDF388DCADA}"/>
                  </a:ext>
                </a:extLst>
              </p:cNvPr>
              <p:cNvSpPr txBox="1"/>
              <p:nvPr/>
            </p:nvSpPr>
            <p:spPr>
              <a:xfrm>
                <a:off x="2670450" y="5556448"/>
                <a:ext cx="9109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Customer</a:t>
                </a:r>
                <a:br>
                  <a:rPr lang="en-US" sz="1200" dirty="0"/>
                </a:br>
                <a:r>
                  <a:rPr lang="en-US" sz="1200" dirty="0"/>
                  <a:t>Edge</a:t>
                </a:r>
              </a:p>
            </p:txBody>
          </p:sp>
        </p:grpSp>
      </p:grpSp>
      <p:grpSp>
        <p:nvGrpSpPr>
          <p:cNvPr id="145" name="Network Edge Goup">
            <a:extLst>
              <a:ext uri="{FF2B5EF4-FFF2-40B4-BE49-F238E27FC236}">
                <a16:creationId xmlns:a16="http://schemas.microsoft.com/office/drawing/2014/main" id="{461D7526-52E2-8244-9F94-55F6ED2393CC}"/>
              </a:ext>
            </a:extLst>
          </p:cNvPr>
          <p:cNvGrpSpPr/>
          <p:nvPr/>
        </p:nvGrpSpPr>
        <p:grpSpPr>
          <a:xfrm>
            <a:off x="3277301" y="1782247"/>
            <a:ext cx="5330912" cy="3337438"/>
            <a:chOff x="3277301" y="1782247"/>
            <a:chExt cx="5330912" cy="3337438"/>
          </a:xfrm>
        </p:grpSpPr>
        <p:grpSp>
          <p:nvGrpSpPr>
            <p:cNvPr id="142" name="NW Group">
              <a:extLst>
                <a:ext uri="{FF2B5EF4-FFF2-40B4-BE49-F238E27FC236}">
                  <a16:creationId xmlns:a16="http://schemas.microsoft.com/office/drawing/2014/main" id="{D4D53352-071E-814C-8092-C28FDFA479C7}"/>
                </a:ext>
              </a:extLst>
            </p:cNvPr>
            <p:cNvGrpSpPr/>
            <p:nvPr/>
          </p:nvGrpSpPr>
          <p:grpSpPr>
            <a:xfrm>
              <a:off x="3277301" y="1782247"/>
              <a:ext cx="5330912" cy="2454463"/>
              <a:chOff x="3277301" y="1782247"/>
              <a:chExt cx="5330912" cy="2454463"/>
            </a:xfrm>
          </p:grpSpPr>
          <p:grpSp>
            <p:nvGrpSpPr>
              <p:cNvPr id="129" name="Wan-Accelerator Group">
                <a:extLst>
                  <a:ext uri="{FF2B5EF4-FFF2-40B4-BE49-F238E27FC236}">
                    <a16:creationId xmlns:a16="http://schemas.microsoft.com/office/drawing/2014/main" id="{B3751BC4-6656-094F-9541-275778956E92}"/>
                  </a:ext>
                </a:extLst>
              </p:cNvPr>
              <p:cNvGrpSpPr/>
              <p:nvPr/>
            </p:nvGrpSpPr>
            <p:grpSpPr>
              <a:xfrm>
                <a:off x="3277301" y="1793420"/>
                <a:ext cx="1700920" cy="1842569"/>
                <a:chOff x="3277301" y="1793420"/>
                <a:chExt cx="1700920" cy="1842569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56B66827-7D22-CB49-897F-5AB4E28539A1}"/>
                    </a:ext>
                  </a:extLst>
                </p:cNvPr>
                <p:cNvGrpSpPr/>
                <p:nvPr/>
              </p:nvGrpSpPr>
              <p:grpSpPr>
                <a:xfrm>
                  <a:off x="3803596" y="2143753"/>
                  <a:ext cx="567772" cy="1492236"/>
                  <a:chOff x="11625083" y="1088331"/>
                  <a:chExt cx="687004" cy="1805606"/>
                </a:xfrm>
              </p:grpSpPr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8CB56731-CCE2-FC4D-8492-3892D0561D04}"/>
                      </a:ext>
                    </a:extLst>
                  </p:cNvPr>
                  <p:cNvSpPr/>
                  <p:nvPr/>
                </p:nvSpPr>
                <p:spPr>
                  <a:xfrm>
                    <a:off x="11625083" y="1088331"/>
                    <a:ext cx="687004" cy="1805606"/>
                  </a:xfrm>
                  <a:custGeom>
                    <a:avLst/>
                    <a:gdLst>
                      <a:gd name="connsiteX0" fmla="*/ 343502 w 687004"/>
                      <a:gd name="connsiteY0" fmla="*/ 0 h 1805606"/>
                      <a:gd name="connsiteX1" fmla="*/ 687004 w 687004"/>
                      <a:gd name="connsiteY1" fmla="*/ 343502 h 1805606"/>
                      <a:gd name="connsiteX2" fmla="*/ 477209 w 687004"/>
                      <a:gd name="connsiteY2" fmla="*/ 660010 h 1805606"/>
                      <a:gd name="connsiteX3" fmla="*/ 384305 w 687004"/>
                      <a:gd name="connsiteY3" fmla="*/ 678766 h 1805606"/>
                      <a:gd name="connsiteX4" fmla="*/ 328429 w 687004"/>
                      <a:gd name="connsiteY4" fmla="*/ 1805606 h 1805606"/>
                      <a:gd name="connsiteX5" fmla="*/ 298490 w 687004"/>
                      <a:gd name="connsiteY5" fmla="*/ 677917 h 1805606"/>
                      <a:gd name="connsiteX6" fmla="*/ 209795 w 687004"/>
                      <a:gd name="connsiteY6" fmla="*/ 660010 h 1805606"/>
                      <a:gd name="connsiteX7" fmla="*/ 0 w 687004"/>
                      <a:gd name="connsiteY7" fmla="*/ 343502 h 1805606"/>
                      <a:gd name="connsiteX8" fmla="*/ 343502 w 687004"/>
                      <a:gd name="connsiteY8" fmla="*/ 0 h 18056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7004" h="1805606">
                        <a:moveTo>
                          <a:pt x="343502" y="0"/>
                        </a:moveTo>
                        <a:cubicBezTo>
                          <a:pt x="533213" y="0"/>
                          <a:pt x="687004" y="153791"/>
                          <a:pt x="687004" y="343502"/>
                        </a:cubicBezTo>
                        <a:cubicBezTo>
                          <a:pt x="687004" y="485785"/>
                          <a:pt x="600497" y="607864"/>
                          <a:pt x="477209" y="660010"/>
                        </a:cubicBezTo>
                        <a:lnTo>
                          <a:pt x="384305" y="678766"/>
                        </a:lnTo>
                        <a:lnTo>
                          <a:pt x="328429" y="1805606"/>
                        </a:lnTo>
                        <a:lnTo>
                          <a:pt x="298490" y="677917"/>
                        </a:lnTo>
                        <a:lnTo>
                          <a:pt x="209795" y="660010"/>
                        </a:lnTo>
                        <a:cubicBezTo>
                          <a:pt x="86507" y="607864"/>
                          <a:pt x="0" y="485785"/>
                          <a:pt x="0" y="343502"/>
                        </a:cubicBezTo>
                        <a:cubicBezTo>
                          <a:pt x="0" y="153791"/>
                          <a:pt x="153791" y="0"/>
                          <a:pt x="34350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Freeform 40">
                    <a:extLst>
                      <a:ext uri="{FF2B5EF4-FFF2-40B4-BE49-F238E27FC236}">
                        <a16:creationId xmlns:a16="http://schemas.microsoft.com/office/drawing/2014/main" id="{23DDAA83-E8C7-B140-875E-4A8ECEE6663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1720250" y="1361636"/>
                    <a:ext cx="501111" cy="140617"/>
                  </a:xfrm>
                  <a:custGeom>
                    <a:avLst/>
                    <a:gdLst>
                      <a:gd name="T0" fmla="*/ 118 w 118"/>
                      <a:gd name="T1" fmla="*/ 27 h 33"/>
                      <a:gd name="T2" fmla="*/ 23 w 118"/>
                      <a:gd name="T3" fmla="*/ 33 h 33"/>
                      <a:gd name="T4" fmla="*/ 23 w 118"/>
                      <a:gd name="T5" fmla="*/ 30 h 33"/>
                      <a:gd name="T6" fmla="*/ 115 w 118"/>
                      <a:gd name="T7" fmla="*/ 27 h 33"/>
                      <a:gd name="T8" fmla="*/ 112 w 118"/>
                      <a:gd name="T9" fmla="*/ 3 h 33"/>
                      <a:gd name="T10" fmla="*/ 3 w 118"/>
                      <a:gd name="T11" fmla="*/ 6 h 33"/>
                      <a:gd name="T12" fmla="*/ 1 w 118"/>
                      <a:gd name="T13" fmla="*/ 28 h 33"/>
                      <a:gd name="T14" fmla="*/ 0 w 118"/>
                      <a:gd name="T15" fmla="*/ 6 h 33"/>
                      <a:gd name="T16" fmla="*/ 112 w 118"/>
                      <a:gd name="T17" fmla="*/ 0 h 33"/>
                      <a:gd name="T18" fmla="*/ 52 w 118"/>
                      <a:gd name="T19" fmla="*/ 20 h 33"/>
                      <a:gd name="T20" fmla="*/ 54 w 118"/>
                      <a:gd name="T21" fmla="*/ 15 h 33"/>
                      <a:gd name="T22" fmla="*/ 49 w 118"/>
                      <a:gd name="T23" fmla="*/ 13 h 33"/>
                      <a:gd name="T24" fmla="*/ 47 w 118"/>
                      <a:gd name="T25" fmla="*/ 18 h 33"/>
                      <a:gd name="T26" fmla="*/ 52 w 118"/>
                      <a:gd name="T27" fmla="*/ 20 h 33"/>
                      <a:gd name="T28" fmla="*/ 37 w 118"/>
                      <a:gd name="T29" fmla="*/ 18 h 33"/>
                      <a:gd name="T30" fmla="*/ 35 w 118"/>
                      <a:gd name="T31" fmla="*/ 13 h 33"/>
                      <a:gd name="T32" fmla="*/ 30 w 118"/>
                      <a:gd name="T33" fmla="*/ 15 h 33"/>
                      <a:gd name="T34" fmla="*/ 32 w 118"/>
                      <a:gd name="T35" fmla="*/ 20 h 33"/>
                      <a:gd name="T36" fmla="*/ 19 w 118"/>
                      <a:gd name="T37" fmla="*/ 13 h 33"/>
                      <a:gd name="T38" fmla="*/ 14 w 118"/>
                      <a:gd name="T39" fmla="*/ 15 h 33"/>
                      <a:gd name="T40" fmla="*/ 15 w 118"/>
                      <a:gd name="T41" fmla="*/ 20 h 33"/>
                      <a:gd name="T42" fmla="*/ 20 w 118"/>
                      <a:gd name="T43" fmla="*/ 18 h 33"/>
                      <a:gd name="T44" fmla="*/ 19 w 118"/>
                      <a:gd name="T45" fmla="*/ 13 h 33"/>
                      <a:gd name="T46" fmla="*/ 87 w 118"/>
                      <a:gd name="T47" fmla="*/ 18 h 33"/>
                      <a:gd name="T48" fmla="*/ 86 w 118"/>
                      <a:gd name="T49" fmla="*/ 13 h 33"/>
                      <a:gd name="T50" fmla="*/ 81 w 118"/>
                      <a:gd name="T51" fmla="*/ 15 h 33"/>
                      <a:gd name="T52" fmla="*/ 82 w 118"/>
                      <a:gd name="T53" fmla="*/ 20 h 33"/>
                      <a:gd name="T54" fmla="*/ 69 w 118"/>
                      <a:gd name="T55" fmla="*/ 20 h 33"/>
                      <a:gd name="T56" fmla="*/ 70 w 118"/>
                      <a:gd name="T57" fmla="*/ 15 h 33"/>
                      <a:gd name="T58" fmla="*/ 65 w 118"/>
                      <a:gd name="T59" fmla="*/ 13 h 33"/>
                      <a:gd name="T60" fmla="*/ 64 w 118"/>
                      <a:gd name="T61" fmla="*/ 18 h 33"/>
                      <a:gd name="T62" fmla="*/ 69 w 118"/>
                      <a:gd name="T63" fmla="*/ 20 h 33"/>
                      <a:gd name="T64" fmla="*/ 104 w 118"/>
                      <a:gd name="T65" fmla="*/ 18 h 33"/>
                      <a:gd name="T66" fmla="*/ 102 w 118"/>
                      <a:gd name="T67" fmla="*/ 13 h 33"/>
                      <a:gd name="T68" fmla="*/ 97 w 118"/>
                      <a:gd name="T69" fmla="*/ 15 h 33"/>
                      <a:gd name="T70" fmla="*/ 99 w 118"/>
                      <a:gd name="T71" fmla="*/ 2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18" h="33">
                        <a:moveTo>
                          <a:pt x="118" y="6"/>
                        </a:moveTo>
                        <a:cubicBezTo>
                          <a:pt x="118" y="27"/>
                          <a:pt x="118" y="27"/>
                          <a:pt x="118" y="27"/>
                        </a:cubicBezTo>
                        <a:cubicBezTo>
                          <a:pt x="118" y="30"/>
                          <a:pt x="115" y="33"/>
                          <a:pt x="112" y="33"/>
                        </a:cubicBezTo>
                        <a:cubicBezTo>
                          <a:pt x="23" y="33"/>
                          <a:pt x="23" y="33"/>
                          <a:pt x="23" y="33"/>
                        </a:cubicBezTo>
                        <a:cubicBezTo>
                          <a:pt x="22" y="33"/>
                          <a:pt x="21" y="32"/>
                          <a:pt x="21" y="31"/>
                        </a:cubicBezTo>
                        <a:cubicBezTo>
                          <a:pt x="21" y="31"/>
                          <a:pt x="22" y="30"/>
                          <a:pt x="23" y="30"/>
                        </a:cubicBezTo>
                        <a:cubicBezTo>
                          <a:pt x="112" y="30"/>
                          <a:pt x="112" y="30"/>
                          <a:pt x="112" y="30"/>
                        </a:cubicBezTo>
                        <a:cubicBezTo>
                          <a:pt x="113" y="30"/>
                          <a:pt x="115" y="29"/>
                          <a:pt x="115" y="27"/>
                        </a:cubicBezTo>
                        <a:cubicBezTo>
                          <a:pt x="115" y="6"/>
                          <a:pt x="115" y="6"/>
                          <a:pt x="115" y="6"/>
                        </a:cubicBezTo>
                        <a:cubicBezTo>
                          <a:pt x="115" y="4"/>
                          <a:pt x="113" y="3"/>
                          <a:pt x="112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4" y="3"/>
                          <a:pt x="3" y="4"/>
                          <a:pt x="3" y="6"/>
                        </a:cubicBezTo>
                        <a:cubicBezTo>
                          <a:pt x="3" y="27"/>
                          <a:pt x="3" y="27"/>
                          <a:pt x="3" y="27"/>
                        </a:cubicBezTo>
                        <a:cubicBezTo>
                          <a:pt x="3" y="27"/>
                          <a:pt x="2" y="28"/>
                          <a:pt x="1" y="28"/>
                        </a:cubicBezTo>
                        <a:cubicBezTo>
                          <a:pt x="1" y="28"/>
                          <a:pt x="0" y="27"/>
                          <a:pt x="0" y="27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3"/>
                          <a:pt x="2" y="0"/>
                          <a:pt x="6" y="0"/>
                        </a:cubicBezTo>
                        <a:cubicBezTo>
                          <a:pt x="112" y="0"/>
                          <a:pt x="112" y="0"/>
                          <a:pt x="112" y="0"/>
                        </a:cubicBezTo>
                        <a:cubicBezTo>
                          <a:pt x="115" y="0"/>
                          <a:pt x="118" y="3"/>
                          <a:pt x="118" y="6"/>
                        </a:cubicBezTo>
                        <a:close/>
                        <a:moveTo>
                          <a:pt x="52" y="20"/>
                        </a:moveTo>
                        <a:cubicBezTo>
                          <a:pt x="53" y="20"/>
                          <a:pt x="54" y="19"/>
                          <a:pt x="54" y="18"/>
                        </a:cubicBezTo>
                        <a:cubicBezTo>
                          <a:pt x="54" y="15"/>
                          <a:pt x="54" y="15"/>
                          <a:pt x="54" y="15"/>
                        </a:cubicBezTo>
                        <a:cubicBezTo>
                          <a:pt x="54" y="14"/>
                          <a:pt x="53" y="13"/>
                          <a:pt x="52" y="13"/>
                        </a:cubicBezTo>
                        <a:cubicBezTo>
                          <a:pt x="49" y="13"/>
                          <a:pt x="49" y="13"/>
                          <a:pt x="49" y="13"/>
                        </a:cubicBezTo>
                        <a:cubicBezTo>
                          <a:pt x="48" y="13"/>
                          <a:pt x="47" y="14"/>
                          <a:pt x="47" y="15"/>
                        </a:cubicBezTo>
                        <a:cubicBezTo>
                          <a:pt x="47" y="18"/>
                          <a:pt x="47" y="18"/>
                          <a:pt x="47" y="18"/>
                        </a:cubicBezTo>
                        <a:cubicBezTo>
                          <a:pt x="47" y="19"/>
                          <a:pt x="48" y="20"/>
                          <a:pt x="49" y="20"/>
                        </a:cubicBezTo>
                        <a:lnTo>
                          <a:pt x="52" y="20"/>
                        </a:lnTo>
                        <a:close/>
                        <a:moveTo>
                          <a:pt x="35" y="20"/>
                        </a:moveTo>
                        <a:cubicBezTo>
                          <a:pt x="36" y="20"/>
                          <a:pt x="37" y="19"/>
                          <a:pt x="37" y="18"/>
                        </a:cubicBezTo>
                        <a:cubicBezTo>
                          <a:pt x="37" y="15"/>
                          <a:pt x="37" y="15"/>
                          <a:pt x="37" y="15"/>
                        </a:cubicBezTo>
                        <a:cubicBezTo>
                          <a:pt x="37" y="14"/>
                          <a:pt x="36" y="13"/>
                          <a:pt x="35" y="13"/>
                        </a:cubicBezTo>
                        <a:cubicBezTo>
                          <a:pt x="32" y="13"/>
                          <a:pt x="32" y="13"/>
                          <a:pt x="32" y="13"/>
                        </a:cubicBezTo>
                        <a:cubicBezTo>
                          <a:pt x="31" y="13"/>
                          <a:pt x="30" y="14"/>
                          <a:pt x="30" y="15"/>
                        </a:cubicBezTo>
                        <a:cubicBezTo>
                          <a:pt x="30" y="18"/>
                          <a:pt x="30" y="18"/>
                          <a:pt x="30" y="18"/>
                        </a:cubicBezTo>
                        <a:cubicBezTo>
                          <a:pt x="30" y="19"/>
                          <a:pt x="31" y="20"/>
                          <a:pt x="32" y="20"/>
                        </a:cubicBezTo>
                        <a:lnTo>
                          <a:pt x="35" y="20"/>
                        </a:lnTo>
                        <a:close/>
                        <a:moveTo>
                          <a:pt x="19" y="13"/>
                        </a:moveTo>
                        <a:cubicBezTo>
                          <a:pt x="15" y="13"/>
                          <a:pt x="15" y="13"/>
                          <a:pt x="15" y="13"/>
                        </a:cubicBezTo>
                        <a:cubicBezTo>
                          <a:pt x="14" y="13"/>
                          <a:pt x="14" y="14"/>
                          <a:pt x="14" y="15"/>
                        </a:cubicBezTo>
                        <a:cubicBezTo>
                          <a:pt x="14" y="18"/>
                          <a:pt x="14" y="18"/>
                          <a:pt x="14" y="18"/>
                        </a:cubicBezTo>
                        <a:cubicBezTo>
                          <a:pt x="14" y="19"/>
                          <a:pt x="14" y="20"/>
                          <a:pt x="15" y="20"/>
                        </a:cubicBezTo>
                        <a:cubicBezTo>
                          <a:pt x="19" y="20"/>
                          <a:pt x="19" y="20"/>
                          <a:pt x="19" y="20"/>
                        </a:cubicBezTo>
                        <a:cubicBezTo>
                          <a:pt x="19" y="20"/>
                          <a:pt x="20" y="19"/>
                          <a:pt x="20" y="18"/>
                        </a:cubicBezTo>
                        <a:cubicBezTo>
                          <a:pt x="20" y="15"/>
                          <a:pt x="20" y="15"/>
                          <a:pt x="20" y="15"/>
                        </a:cubicBezTo>
                        <a:cubicBezTo>
                          <a:pt x="20" y="14"/>
                          <a:pt x="19" y="13"/>
                          <a:pt x="19" y="13"/>
                        </a:cubicBezTo>
                        <a:close/>
                        <a:moveTo>
                          <a:pt x="86" y="20"/>
                        </a:moveTo>
                        <a:cubicBezTo>
                          <a:pt x="86" y="20"/>
                          <a:pt x="87" y="19"/>
                          <a:pt x="87" y="18"/>
                        </a:cubicBezTo>
                        <a:cubicBezTo>
                          <a:pt x="87" y="15"/>
                          <a:pt x="87" y="15"/>
                          <a:pt x="87" y="15"/>
                        </a:cubicBezTo>
                        <a:cubicBezTo>
                          <a:pt x="87" y="14"/>
                          <a:pt x="86" y="13"/>
                          <a:pt x="86" y="13"/>
                        </a:cubicBezTo>
                        <a:cubicBezTo>
                          <a:pt x="82" y="13"/>
                          <a:pt x="82" y="13"/>
                          <a:pt x="82" y="13"/>
                        </a:cubicBezTo>
                        <a:cubicBezTo>
                          <a:pt x="81" y="13"/>
                          <a:pt x="81" y="14"/>
                          <a:pt x="81" y="15"/>
                        </a:cubicBezTo>
                        <a:cubicBezTo>
                          <a:pt x="81" y="18"/>
                          <a:pt x="81" y="18"/>
                          <a:pt x="81" y="18"/>
                        </a:cubicBezTo>
                        <a:cubicBezTo>
                          <a:pt x="81" y="19"/>
                          <a:pt x="81" y="20"/>
                          <a:pt x="82" y="20"/>
                        </a:cubicBezTo>
                        <a:lnTo>
                          <a:pt x="86" y="20"/>
                        </a:lnTo>
                        <a:close/>
                        <a:moveTo>
                          <a:pt x="69" y="20"/>
                        </a:moveTo>
                        <a:cubicBezTo>
                          <a:pt x="70" y="20"/>
                          <a:pt x="70" y="19"/>
                          <a:pt x="70" y="18"/>
                        </a:cubicBezTo>
                        <a:cubicBezTo>
                          <a:pt x="70" y="15"/>
                          <a:pt x="70" y="15"/>
                          <a:pt x="70" y="15"/>
                        </a:cubicBezTo>
                        <a:cubicBezTo>
                          <a:pt x="70" y="14"/>
                          <a:pt x="70" y="13"/>
                          <a:pt x="69" y="13"/>
                        </a:cubicBezTo>
                        <a:cubicBezTo>
                          <a:pt x="65" y="13"/>
                          <a:pt x="65" y="13"/>
                          <a:pt x="65" y="13"/>
                        </a:cubicBezTo>
                        <a:cubicBezTo>
                          <a:pt x="65" y="13"/>
                          <a:pt x="64" y="14"/>
                          <a:pt x="64" y="15"/>
                        </a:cubicBezTo>
                        <a:cubicBezTo>
                          <a:pt x="64" y="18"/>
                          <a:pt x="64" y="18"/>
                          <a:pt x="64" y="18"/>
                        </a:cubicBezTo>
                        <a:cubicBezTo>
                          <a:pt x="64" y="19"/>
                          <a:pt x="65" y="20"/>
                          <a:pt x="65" y="20"/>
                        </a:cubicBezTo>
                        <a:lnTo>
                          <a:pt x="69" y="20"/>
                        </a:lnTo>
                        <a:close/>
                        <a:moveTo>
                          <a:pt x="102" y="20"/>
                        </a:moveTo>
                        <a:cubicBezTo>
                          <a:pt x="103" y="20"/>
                          <a:pt x="104" y="19"/>
                          <a:pt x="104" y="18"/>
                        </a:cubicBezTo>
                        <a:cubicBezTo>
                          <a:pt x="104" y="15"/>
                          <a:pt x="104" y="15"/>
                          <a:pt x="104" y="15"/>
                        </a:cubicBezTo>
                        <a:cubicBezTo>
                          <a:pt x="104" y="14"/>
                          <a:pt x="103" y="13"/>
                          <a:pt x="102" y="13"/>
                        </a:cubicBezTo>
                        <a:cubicBezTo>
                          <a:pt x="99" y="13"/>
                          <a:pt x="99" y="13"/>
                          <a:pt x="99" y="13"/>
                        </a:cubicBezTo>
                        <a:cubicBezTo>
                          <a:pt x="98" y="13"/>
                          <a:pt x="97" y="14"/>
                          <a:pt x="97" y="15"/>
                        </a:cubicBezTo>
                        <a:cubicBezTo>
                          <a:pt x="97" y="18"/>
                          <a:pt x="97" y="18"/>
                          <a:pt x="97" y="18"/>
                        </a:cubicBezTo>
                        <a:cubicBezTo>
                          <a:pt x="97" y="19"/>
                          <a:pt x="98" y="20"/>
                          <a:pt x="99" y="20"/>
                        </a:cubicBezTo>
                        <a:lnTo>
                          <a:pt x="102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D9EF1253-2BCD-B340-AAA7-09A4F9BFE9BB}"/>
                    </a:ext>
                  </a:extLst>
                </p:cNvPr>
                <p:cNvSpPr txBox="1"/>
                <p:nvPr/>
              </p:nvSpPr>
              <p:spPr>
                <a:xfrm>
                  <a:off x="3277301" y="1793420"/>
                  <a:ext cx="1700920" cy="326191"/>
                </a:xfrm>
                <a:prstGeom prst="rect">
                  <a:avLst/>
                </a:prstGeom>
                <a:noFill/>
              </p:spPr>
              <p:txBody>
                <a:bodyPr wrap="square" lIns="109675" tIns="54838" rIns="109675" bIns="54838" rtlCol="0" anchor="t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ts val="1200"/>
                    </a:lnSpc>
                    <a:defRPr sz="1200">
                      <a:latin typeface="+mn-lt"/>
                    </a:defRPr>
                  </a:lvl1pPr>
                </a:lstStyle>
                <a:p>
                  <a:pPr>
                    <a:lnSpc>
                      <a:spcPct val="100000"/>
                    </a:lnSpc>
                  </a:pPr>
                  <a:r>
                    <a:rPr lang="en-US" sz="1400" dirty="0">
                      <a:solidFill>
                        <a:schemeClr val="accent4"/>
                      </a:solidFill>
                    </a:rPr>
                    <a:t>WAN - Accelerator</a:t>
                  </a:r>
                </a:p>
              </p:txBody>
            </p:sp>
          </p:grpSp>
          <p:grpSp>
            <p:nvGrpSpPr>
              <p:cNvPr id="130" name="Router Group">
                <a:extLst>
                  <a:ext uri="{FF2B5EF4-FFF2-40B4-BE49-F238E27FC236}">
                    <a16:creationId xmlns:a16="http://schemas.microsoft.com/office/drawing/2014/main" id="{95EC8D15-44F3-0D4F-8A58-B9B2DE77E035}"/>
                  </a:ext>
                </a:extLst>
              </p:cNvPr>
              <p:cNvGrpSpPr/>
              <p:nvPr/>
            </p:nvGrpSpPr>
            <p:grpSpPr>
              <a:xfrm>
                <a:off x="4167035" y="2399054"/>
                <a:ext cx="988984" cy="1837656"/>
                <a:chOff x="4167035" y="2399054"/>
                <a:chExt cx="988984" cy="1837656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E5AB2BD1-73DD-0046-8DBD-166E056F41C0}"/>
                    </a:ext>
                  </a:extLst>
                </p:cNvPr>
                <p:cNvGrpSpPr/>
                <p:nvPr/>
              </p:nvGrpSpPr>
              <p:grpSpPr>
                <a:xfrm>
                  <a:off x="4372183" y="2744474"/>
                  <a:ext cx="567772" cy="1492236"/>
                  <a:chOff x="7753533" y="3810982"/>
                  <a:chExt cx="687004" cy="1805606"/>
                </a:xfrm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DFF42D1-C426-C844-97CD-61253DA429D1}"/>
                      </a:ext>
                    </a:extLst>
                  </p:cNvPr>
                  <p:cNvSpPr/>
                  <p:nvPr/>
                </p:nvSpPr>
                <p:spPr>
                  <a:xfrm>
                    <a:off x="7753533" y="3810982"/>
                    <a:ext cx="687004" cy="1805606"/>
                  </a:xfrm>
                  <a:custGeom>
                    <a:avLst/>
                    <a:gdLst>
                      <a:gd name="connsiteX0" fmla="*/ 343502 w 687004"/>
                      <a:gd name="connsiteY0" fmla="*/ 0 h 1805606"/>
                      <a:gd name="connsiteX1" fmla="*/ 687004 w 687004"/>
                      <a:gd name="connsiteY1" fmla="*/ 343502 h 1805606"/>
                      <a:gd name="connsiteX2" fmla="*/ 477209 w 687004"/>
                      <a:gd name="connsiteY2" fmla="*/ 660010 h 1805606"/>
                      <a:gd name="connsiteX3" fmla="*/ 384305 w 687004"/>
                      <a:gd name="connsiteY3" fmla="*/ 678766 h 1805606"/>
                      <a:gd name="connsiteX4" fmla="*/ 328429 w 687004"/>
                      <a:gd name="connsiteY4" fmla="*/ 1805606 h 1805606"/>
                      <a:gd name="connsiteX5" fmla="*/ 298490 w 687004"/>
                      <a:gd name="connsiteY5" fmla="*/ 677917 h 1805606"/>
                      <a:gd name="connsiteX6" fmla="*/ 209795 w 687004"/>
                      <a:gd name="connsiteY6" fmla="*/ 660010 h 1805606"/>
                      <a:gd name="connsiteX7" fmla="*/ 0 w 687004"/>
                      <a:gd name="connsiteY7" fmla="*/ 343502 h 1805606"/>
                      <a:gd name="connsiteX8" fmla="*/ 343502 w 687004"/>
                      <a:gd name="connsiteY8" fmla="*/ 0 h 18056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7004" h="1805606">
                        <a:moveTo>
                          <a:pt x="343502" y="0"/>
                        </a:moveTo>
                        <a:cubicBezTo>
                          <a:pt x="533213" y="0"/>
                          <a:pt x="687004" y="153791"/>
                          <a:pt x="687004" y="343502"/>
                        </a:cubicBezTo>
                        <a:cubicBezTo>
                          <a:pt x="687004" y="485785"/>
                          <a:pt x="600497" y="607864"/>
                          <a:pt x="477209" y="660010"/>
                        </a:cubicBezTo>
                        <a:lnTo>
                          <a:pt x="384305" y="678766"/>
                        </a:lnTo>
                        <a:lnTo>
                          <a:pt x="328429" y="1805606"/>
                        </a:lnTo>
                        <a:lnTo>
                          <a:pt x="298490" y="677917"/>
                        </a:lnTo>
                        <a:lnTo>
                          <a:pt x="209795" y="660010"/>
                        </a:lnTo>
                        <a:cubicBezTo>
                          <a:pt x="86507" y="607864"/>
                          <a:pt x="0" y="485785"/>
                          <a:pt x="0" y="343502"/>
                        </a:cubicBezTo>
                        <a:cubicBezTo>
                          <a:pt x="0" y="153791"/>
                          <a:pt x="153791" y="0"/>
                          <a:pt x="34350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Freeform 62">
                    <a:extLst>
                      <a:ext uri="{FF2B5EF4-FFF2-40B4-BE49-F238E27FC236}">
                        <a16:creationId xmlns:a16="http://schemas.microsoft.com/office/drawing/2014/main" id="{945C035D-EFC2-FF46-9604-6D6E86C3732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873622" y="3964792"/>
                    <a:ext cx="455555" cy="274263"/>
                  </a:xfrm>
                  <a:custGeom>
                    <a:avLst/>
                    <a:gdLst>
                      <a:gd name="T0" fmla="*/ 118 w 118"/>
                      <a:gd name="T1" fmla="*/ 44 h 71"/>
                      <a:gd name="T2" fmla="*/ 118 w 118"/>
                      <a:gd name="T3" fmla="*/ 65 h 71"/>
                      <a:gd name="T4" fmla="*/ 112 w 118"/>
                      <a:gd name="T5" fmla="*/ 71 h 71"/>
                      <a:gd name="T6" fmla="*/ 23 w 118"/>
                      <a:gd name="T7" fmla="*/ 71 h 71"/>
                      <a:gd name="T8" fmla="*/ 21 w 118"/>
                      <a:gd name="T9" fmla="*/ 70 h 71"/>
                      <a:gd name="T10" fmla="*/ 23 w 118"/>
                      <a:gd name="T11" fmla="*/ 68 h 71"/>
                      <a:gd name="T12" fmla="*/ 112 w 118"/>
                      <a:gd name="T13" fmla="*/ 68 h 71"/>
                      <a:gd name="T14" fmla="*/ 115 w 118"/>
                      <a:gd name="T15" fmla="*/ 65 h 71"/>
                      <a:gd name="T16" fmla="*/ 115 w 118"/>
                      <a:gd name="T17" fmla="*/ 44 h 71"/>
                      <a:gd name="T18" fmla="*/ 112 w 118"/>
                      <a:gd name="T19" fmla="*/ 42 h 71"/>
                      <a:gd name="T20" fmla="*/ 6 w 118"/>
                      <a:gd name="T21" fmla="*/ 42 h 71"/>
                      <a:gd name="T22" fmla="*/ 3 w 118"/>
                      <a:gd name="T23" fmla="*/ 44 h 71"/>
                      <a:gd name="T24" fmla="*/ 3 w 118"/>
                      <a:gd name="T25" fmla="*/ 65 h 71"/>
                      <a:gd name="T26" fmla="*/ 2 w 118"/>
                      <a:gd name="T27" fmla="*/ 66 h 71"/>
                      <a:gd name="T28" fmla="*/ 0 w 118"/>
                      <a:gd name="T29" fmla="*/ 65 h 71"/>
                      <a:gd name="T30" fmla="*/ 0 w 118"/>
                      <a:gd name="T31" fmla="*/ 44 h 71"/>
                      <a:gd name="T32" fmla="*/ 6 w 118"/>
                      <a:gd name="T33" fmla="*/ 39 h 71"/>
                      <a:gd name="T34" fmla="*/ 27 w 118"/>
                      <a:gd name="T35" fmla="*/ 39 h 71"/>
                      <a:gd name="T36" fmla="*/ 27 w 118"/>
                      <a:gd name="T37" fmla="*/ 1 h 71"/>
                      <a:gd name="T38" fmla="*/ 29 w 118"/>
                      <a:gd name="T39" fmla="*/ 0 h 71"/>
                      <a:gd name="T40" fmla="*/ 30 w 118"/>
                      <a:gd name="T41" fmla="*/ 1 h 71"/>
                      <a:gd name="T42" fmla="*/ 30 w 118"/>
                      <a:gd name="T43" fmla="*/ 39 h 71"/>
                      <a:gd name="T44" fmla="*/ 112 w 118"/>
                      <a:gd name="T45" fmla="*/ 39 h 71"/>
                      <a:gd name="T46" fmla="*/ 118 w 118"/>
                      <a:gd name="T47" fmla="*/ 44 h 71"/>
                      <a:gd name="T48" fmla="*/ 44 w 118"/>
                      <a:gd name="T49" fmla="*/ 58 h 71"/>
                      <a:gd name="T50" fmla="*/ 45 w 118"/>
                      <a:gd name="T51" fmla="*/ 57 h 71"/>
                      <a:gd name="T52" fmla="*/ 45 w 118"/>
                      <a:gd name="T53" fmla="*/ 53 h 71"/>
                      <a:gd name="T54" fmla="*/ 44 w 118"/>
                      <a:gd name="T55" fmla="*/ 52 h 71"/>
                      <a:gd name="T56" fmla="*/ 40 w 118"/>
                      <a:gd name="T57" fmla="*/ 52 h 71"/>
                      <a:gd name="T58" fmla="*/ 39 w 118"/>
                      <a:gd name="T59" fmla="*/ 53 h 71"/>
                      <a:gd name="T60" fmla="*/ 39 w 118"/>
                      <a:gd name="T61" fmla="*/ 57 h 71"/>
                      <a:gd name="T62" fmla="*/ 40 w 118"/>
                      <a:gd name="T63" fmla="*/ 58 h 71"/>
                      <a:gd name="T64" fmla="*/ 44 w 118"/>
                      <a:gd name="T65" fmla="*/ 58 h 71"/>
                      <a:gd name="T66" fmla="*/ 31 w 118"/>
                      <a:gd name="T67" fmla="*/ 58 h 71"/>
                      <a:gd name="T68" fmla="*/ 33 w 118"/>
                      <a:gd name="T69" fmla="*/ 57 h 71"/>
                      <a:gd name="T70" fmla="*/ 33 w 118"/>
                      <a:gd name="T71" fmla="*/ 53 h 71"/>
                      <a:gd name="T72" fmla="*/ 31 w 118"/>
                      <a:gd name="T73" fmla="*/ 52 h 71"/>
                      <a:gd name="T74" fmla="*/ 28 w 118"/>
                      <a:gd name="T75" fmla="*/ 52 h 71"/>
                      <a:gd name="T76" fmla="*/ 26 w 118"/>
                      <a:gd name="T77" fmla="*/ 53 h 71"/>
                      <a:gd name="T78" fmla="*/ 26 w 118"/>
                      <a:gd name="T79" fmla="*/ 57 h 71"/>
                      <a:gd name="T80" fmla="*/ 28 w 118"/>
                      <a:gd name="T81" fmla="*/ 58 h 71"/>
                      <a:gd name="T82" fmla="*/ 31 w 118"/>
                      <a:gd name="T83" fmla="*/ 58 h 71"/>
                      <a:gd name="T84" fmla="*/ 19 w 118"/>
                      <a:gd name="T85" fmla="*/ 52 h 71"/>
                      <a:gd name="T86" fmla="*/ 15 w 118"/>
                      <a:gd name="T87" fmla="*/ 52 h 71"/>
                      <a:gd name="T88" fmla="*/ 13 w 118"/>
                      <a:gd name="T89" fmla="*/ 53 h 71"/>
                      <a:gd name="T90" fmla="*/ 13 w 118"/>
                      <a:gd name="T91" fmla="*/ 57 h 71"/>
                      <a:gd name="T92" fmla="*/ 15 w 118"/>
                      <a:gd name="T93" fmla="*/ 58 h 71"/>
                      <a:gd name="T94" fmla="*/ 19 w 118"/>
                      <a:gd name="T95" fmla="*/ 58 h 71"/>
                      <a:gd name="T96" fmla="*/ 20 w 118"/>
                      <a:gd name="T97" fmla="*/ 57 h 71"/>
                      <a:gd name="T98" fmla="*/ 20 w 118"/>
                      <a:gd name="T99" fmla="*/ 53 h 71"/>
                      <a:gd name="T100" fmla="*/ 19 w 118"/>
                      <a:gd name="T101" fmla="*/ 52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118" h="71">
                        <a:moveTo>
                          <a:pt x="118" y="44"/>
                        </a:moveTo>
                        <a:cubicBezTo>
                          <a:pt x="118" y="65"/>
                          <a:pt x="118" y="65"/>
                          <a:pt x="118" y="65"/>
                        </a:cubicBezTo>
                        <a:cubicBezTo>
                          <a:pt x="118" y="69"/>
                          <a:pt x="115" y="71"/>
                          <a:pt x="112" y="71"/>
                        </a:cubicBezTo>
                        <a:cubicBezTo>
                          <a:pt x="23" y="71"/>
                          <a:pt x="23" y="71"/>
                          <a:pt x="23" y="71"/>
                        </a:cubicBezTo>
                        <a:cubicBezTo>
                          <a:pt x="22" y="71"/>
                          <a:pt x="21" y="71"/>
                          <a:pt x="21" y="70"/>
                        </a:cubicBezTo>
                        <a:cubicBezTo>
                          <a:pt x="21" y="69"/>
                          <a:pt x="22" y="68"/>
                          <a:pt x="23" y="68"/>
                        </a:cubicBezTo>
                        <a:cubicBezTo>
                          <a:pt x="112" y="68"/>
                          <a:pt x="112" y="68"/>
                          <a:pt x="112" y="68"/>
                        </a:cubicBezTo>
                        <a:cubicBezTo>
                          <a:pt x="114" y="68"/>
                          <a:pt x="115" y="67"/>
                          <a:pt x="115" y="65"/>
                        </a:cubicBezTo>
                        <a:cubicBezTo>
                          <a:pt x="115" y="44"/>
                          <a:pt x="115" y="44"/>
                          <a:pt x="115" y="44"/>
                        </a:cubicBezTo>
                        <a:cubicBezTo>
                          <a:pt x="115" y="43"/>
                          <a:pt x="114" y="42"/>
                          <a:pt x="112" y="42"/>
                        </a:cubicBezTo>
                        <a:cubicBezTo>
                          <a:pt x="6" y="42"/>
                          <a:pt x="6" y="42"/>
                          <a:pt x="6" y="42"/>
                        </a:cubicBezTo>
                        <a:cubicBezTo>
                          <a:pt x="4" y="42"/>
                          <a:pt x="3" y="43"/>
                          <a:pt x="3" y="44"/>
                        </a:cubicBezTo>
                        <a:cubicBezTo>
                          <a:pt x="3" y="65"/>
                          <a:pt x="3" y="65"/>
                          <a:pt x="3" y="65"/>
                        </a:cubicBezTo>
                        <a:cubicBezTo>
                          <a:pt x="3" y="66"/>
                          <a:pt x="3" y="66"/>
                          <a:pt x="2" y="66"/>
                        </a:cubicBezTo>
                        <a:cubicBezTo>
                          <a:pt x="1" y="66"/>
                          <a:pt x="0" y="66"/>
                          <a:pt x="0" y="65"/>
                        </a:cubicBezTo>
                        <a:cubicBezTo>
                          <a:pt x="0" y="44"/>
                          <a:pt x="0" y="44"/>
                          <a:pt x="0" y="44"/>
                        </a:cubicBezTo>
                        <a:cubicBezTo>
                          <a:pt x="0" y="41"/>
                          <a:pt x="3" y="39"/>
                          <a:pt x="6" y="39"/>
                        </a:cubicBezTo>
                        <a:cubicBezTo>
                          <a:pt x="27" y="39"/>
                          <a:pt x="27" y="39"/>
                          <a:pt x="27" y="39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1"/>
                          <a:pt x="28" y="0"/>
                          <a:pt x="29" y="0"/>
                        </a:cubicBezTo>
                        <a:cubicBezTo>
                          <a:pt x="30" y="0"/>
                          <a:pt x="30" y="1"/>
                          <a:pt x="30" y="1"/>
                        </a:cubicBezTo>
                        <a:cubicBezTo>
                          <a:pt x="30" y="39"/>
                          <a:pt x="30" y="39"/>
                          <a:pt x="30" y="39"/>
                        </a:cubicBezTo>
                        <a:cubicBezTo>
                          <a:pt x="112" y="39"/>
                          <a:pt x="112" y="39"/>
                          <a:pt x="112" y="39"/>
                        </a:cubicBezTo>
                        <a:cubicBezTo>
                          <a:pt x="115" y="39"/>
                          <a:pt x="118" y="41"/>
                          <a:pt x="118" y="44"/>
                        </a:cubicBezTo>
                        <a:close/>
                        <a:moveTo>
                          <a:pt x="44" y="58"/>
                        </a:moveTo>
                        <a:cubicBezTo>
                          <a:pt x="45" y="58"/>
                          <a:pt x="45" y="57"/>
                          <a:pt x="45" y="57"/>
                        </a:cubicBezTo>
                        <a:cubicBezTo>
                          <a:pt x="45" y="53"/>
                          <a:pt x="45" y="53"/>
                          <a:pt x="45" y="53"/>
                        </a:cubicBezTo>
                        <a:cubicBezTo>
                          <a:pt x="45" y="52"/>
                          <a:pt x="45" y="52"/>
                          <a:pt x="44" y="52"/>
                        </a:cubicBezTo>
                        <a:cubicBezTo>
                          <a:pt x="40" y="52"/>
                          <a:pt x="40" y="52"/>
                          <a:pt x="40" y="52"/>
                        </a:cubicBezTo>
                        <a:cubicBezTo>
                          <a:pt x="39" y="52"/>
                          <a:pt x="39" y="52"/>
                          <a:pt x="39" y="53"/>
                        </a:cubicBezTo>
                        <a:cubicBezTo>
                          <a:pt x="39" y="57"/>
                          <a:pt x="39" y="57"/>
                          <a:pt x="39" y="57"/>
                        </a:cubicBezTo>
                        <a:cubicBezTo>
                          <a:pt x="39" y="57"/>
                          <a:pt x="39" y="58"/>
                          <a:pt x="40" y="58"/>
                        </a:cubicBezTo>
                        <a:lnTo>
                          <a:pt x="44" y="58"/>
                        </a:lnTo>
                        <a:close/>
                        <a:moveTo>
                          <a:pt x="31" y="58"/>
                        </a:moveTo>
                        <a:cubicBezTo>
                          <a:pt x="32" y="58"/>
                          <a:pt x="33" y="57"/>
                          <a:pt x="33" y="57"/>
                        </a:cubicBezTo>
                        <a:cubicBezTo>
                          <a:pt x="33" y="53"/>
                          <a:pt x="33" y="53"/>
                          <a:pt x="33" y="53"/>
                        </a:cubicBezTo>
                        <a:cubicBezTo>
                          <a:pt x="33" y="52"/>
                          <a:pt x="32" y="52"/>
                          <a:pt x="31" y="52"/>
                        </a:cubicBezTo>
                        <a:cubicBezTo>
                          <a:pt x="28" y="52"/>
                          <a:pt x="28" y="52"/>
                          <a:pt x="28" y="52"/>
                        </a:cubicBezTo>
                        <a:cubicBezTo>
                          <a:pt x="27" y="52"/>
                          <a:pt x="26" y="52"/>
                          <a:pt x="26" y="53"/>
                        </a:cubicBezTo>
                        <a:cubicBezTo>
                          <a:pt x="26" y="57"/>
                          <a:pt x="26" y="57"/>
                          <a:pt x="26" y="57"/>
                        </a:cubicBezTo>
                        <a:cubicBezTo>
                          <a:pt x="26" y="57"/>
                          <a:pt x="27" y="58"/>
                          <a:pt x="28" y="58"/>
                        </a:cubicBezTo>
                        <a:lnTo>
                          <a:pt x="31" y="58"/>
                        </a:lnTo>
                        <a:close/>
                        <a:moveTo>
                          <a:pt x="19" y="52"/>
                        </a:moveTo>
                        <a:cubicBezTo>
                          <a:pt x="15" y="52"/>
                          <a:pt x="15" y="52"/>
                          <a:pt x="15" y="52"/>
                        </a:cubicBezTo>
                        <a:cubicBezTo>
                          <a:pt x="14" y="52"/>
                          <a:pt x="13" y="52"/>
                          <a:pt x="13" y="53"/>
                        </a:cubicBezTo>
                        <a:cubicBezTo>
                          <a:pt x="13" y="57"/>
                          <a:pt x="13" y="57"/>
                          <a:pt x="13" y="57"/>
                        </a:cubicBezTo>
                        <a:cubicBezTo>
                          <a:pt x="13" y="57"/>
                          <a:pt x="14" y="58"/>
                          <a:pt x="15" y="58"/>
                        </a:cubicBezTo>
                        <a:cubicBezTo>
                          <a:pt x="19" y="58"/>
                          <a:pt x="19" y="58"/>
                          <a:pt x="19" y="58"/>
                        </a:cubicBezTo>
                        <a:cubicBezTo>
                          <a:pt x="19" y="58"/>
                          <a:pt x="20" y="57"/>
                          <a:pt x="20" y="57"/>
                        </a:cubicBezTo>
                        <a:cubicBezTo>
                          <a:pt x="20" y="53"/>
                          <a:pt x="20" y="53"/>
                          <a:pt x="20" y="53"/>
                        </a:cubicBezTo>
                        <a:cubicBezTo>
                          <a:pt x="20" y="52"/>
                          <a:pt x="19" y="52"/>
                          <a:pt x="19" y="5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B750BA6A-A1FC-CB40-8EF5-5099B16F062E}"/>
                    </a:ext>
                  </a:extLst>
                </p:cNvPr>
                <p:cNvSpPr txBox="1"/>
                <p:nvPr/>
              </p:nvSpPr>
              <p:spPr>
                <a:xfrm>
                  <a:off x="4167035" y="2399054"/>
                  <a:ext cx="988984" cy="326191"/>
                </a:xfrm>
                <a:prstGeom prst="rect">
                  <a:avLst/>
                </a:prstGeom>
                <a:noFill/>
              </p:spPr>
              <p:txBody>
                <a:bodyPr wrap="square" lIns="109675" tIns="54838" rIns="109675" bIns="54838" rtlCol="0" anchor="t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ts val="1200"/>
                    </a:lnSpc>
                    <a:defRPr sz="1200">
                      <a:latin typeface="+mn-lt"/>
                    </a:defRPr>
                  </a:lvl1pPr>
                </a:lstStyle>
                <a:p>
                  <a:pPr>
                    <a:lnSpc>
                      <a:spcPct val="100000"/>
                    </a:lnSpc>
                  </a:pPr>
                  <a:r>
                    <a:rPr lang="en-US" sz="1400" dirty="0">
                      <a:solidFill>
                        <a:schemeClr val="accent4"/>
                      </a:solidFill>
                    </a:rPr>
                    <a:t>Router</a:t>
                  </a:r>
                </a:p>
              </p:txBody>
            </p:sp>
          </p:grpSp>
          <p:grpSp>
            <p:nvGrpSpPr>
              <p:cNvPr id="132" name="Firewall Group">
                <a:extLst>
                  <a:ext uri="{FF2B5EF4-FFF2-40B4-BE49-F238E27FC236}">
                    <a16:creationId xmlns:a16="http://schemas.microsoft.com/office/drawing/2014/main" id="{36468675-0A0D-1041-8A41-EA84511A4B1B}"/>
                  </a:ext>
                </a:extLst>
              </p:cNvPr>
              <p:cNvGrpSpPr/>
              <p:nvPr/>
            </p:nvGrpSpPr>
            <p:grpSpPr>
              <a:xfrm>
                <a:off x="7619229" y="1782247"/>
                <a:ext cx="988984" cy="1814986"/>
                <a:chOff x="7619229" y="1782247"/>
                <a:chExt cx="988984" cy="1814986"/>
              </a:xfrm>
            </p:grpSpPr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7463EBF-4D7A-A04A-AEC0-70CC6894A326}"/>
                    </a:ext>
                  </a:extLst>
                </p:cNvPr>
                <p:cNvSpPr txBox="1"/>
                <p:nvPr/>
              </p:nvSpPr>
              <p:spPr>
                <a:xfrm>
                  <a:off x="7619229" y="1782247"/>
                  <a:ext cx="988984" cy="326191"/>
                </a:xfrm>
                <a:prstGeom prst="rect">
                  <a:avLst/>
                </a:prstGeom>
                <a:noFill/>
              </p:spPr>
              <p:txBody>
                <a:bodyPr wrap="square" lIns="109675" tIns="54838" rIns="109675" bIns="54838" rtlCol="0" anchor="t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ts val="1200"/>
                    </a:lnSpc>
                    <a:defRPr sz="1200">
                      <a:latin typeface="+mn-lt"/>
                    </a:defRPr>
                  </a:lvl1pPr>
                </a:lstStyle>
                <a:p>
                  <a:pPr>
                    <a:lnSpc>
                      <a:spcPct val="100000"/>
                    </a:lnSpc>
                  </a:pPr>
                  <a:r>
                    <a:rPr lang="en-US" sz="1400" dirty="0">
                      <a:solidFill>
                        <a:schemeClr val="accent4"/>
                      </a:solidFill>
                    </a:rPr>
                    <a:t>Firewall</a:t>
                  </a:r>
                </a:p>
              </p:txBody>
            </p: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58C44AB0-5689-C54F-995F-072B03DE032B}"/>
                    </a:ext>
                  </a:extLst>
                </p:cNvPr>
                <p:cNvGrpSpPr/>
                <p:nvPr/>
              </p:nvGrpSpPr>
              <p:grpSpPr>
                <a:xfrm>
                  <a:off x="7842218" y="2104997"/>
                  <a:ext cx="567772" cy="1492236"/>
                  <a:chOff x="11075774" y="305970"/>
                  <a:chExt cx="687004" cy="1805606"/>
                </a:xfrm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E5D14103-0964-E84F-BF7B-0520D0334697}"/>
                      </a:ext>
                    </a:extLst>
                  </p:cNvPr>
                  <p:cNvSpPr/>
                  <p:nvPr/>
                </p:nvSpPr>
                <p:spPr>
                  <a:xfrm>
                    <a:off x="11075774" y="305970"/>
                    <a:ext cx="687004" cy="1805606"/>
                  </a:xfrm>
                  <a:custGeom>
                    <a:avLst/>
                    <a:gdLst>
                      <a:gd name="connsiteX0" fmla="*/ 343502 w 687004"/>
                      <a:gd name="connsiteY0" fmla="*/ 0 h 1805606"/>
                      <a:gd name="connsiteX1" fmla="*/ 687004 w 687004"/>
                      <a:gd name="connsiteY1" fmla="*/ 343502 h 1805606"/>
                      <a:gd name="connsiteX2" fmla="*/ 477209 w 687004"/>
                      <a:gd name="connsiteY2" fmla="*/ 660010 h 1805606"/>
                      <a:gd name="connsiteX3" fmla="*/ 384305 w 687004"/>
                      <a:gd name="connsiteY3" fmla="*/ 678766 h 1805606"/>
                      <a:gd name="connsiteX4" fmla="*/ 328429 w 687004"/>
                      <a:gd name="connsiteY4" fmla="*/ 1805606 h 1805606"/>
                      <a:gd name="connsiteX5" fmla="*/ 298490 w 687004"/>
                      <a:gd name="connsiteY5" fmla="*/ 677917 h 1805606"/>
                      <a:gd name="connsiteX6" fmla="*/ 209795 w 687004"/>
                      <a:gd name="connsiteY6" fmla="*/ 660010 h 1805606"/>
                      <a:gd name="connsiteX7" fmla="*/ 0 w 687004"/>
                      <a:gd name="connsiteY7" fmla="*/ 343502 h 1805606"/>
                      <a:gd name="connsiteX8" fmla="*/ 343502 w 687004"/>
                      <a:gd name="connsiteY8" fmla="*/ 0 h 18056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7004" h="1805606">
                        <a:moveTo>
                          <a:pt x="343502" y="0"/>
                        </a:moveTo>
                        <a:cubicBezTo>
                          <a:pt x="533213" y="0"/>
                          <a:pt x="687004" y="153791"/>
                          <a:pt x="687004" y="343502"/>
                        </a:cubicBezTo>
                        <a:cubicBezTo>
                          <a:pt x="687004" y="485785"/>
                          <a:pt x="600497" y="607864"/>
                          <a:pt x="477209" y="660010"/>
                        </a:cubicBezTo>
                        <a:lnTo>
                          <a:pt x="384305" y="678766"/>
                        </a:lnTo>
                        <a:lnTo>
                          <a:pt x="328429" y="1805606"/>
                        </a:lnTo>
                        <a:lnTo>
                          <a:pt x="298490" y="677917"/>
                        </a:lnTo>
                        <a:lnTo>
                          <a:pt x="209795" y="660010"/>
                        </a:lnTo>
                        <a:cubicBezTo>
                          <a:pt x="86507" y="607864"/>
                          <a:pt x="0" y="485785"/>
                          <a:pt x="0" y="343502"/>
                        </a:cubicBezTo>
                        <a:cubicBezTo>
                          <a:pt x="0" y="153791"/>
                          <a:pt x="153791" y="0"/>
                          <a:pt x="34350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Freeform 80">
                    <a:extLst>
                      <a:ext uri="{FF2B5EF4-FFF2-40B4-BE49-F238E27FC236}">
                        <a16:creationId xmlns:a16="http://schemas.microsoft.com/office/drawing/2014/main" id="{D4A04B2B-571C-3E43-AF1B-270B76FF2D4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1212583" y="397530"/>
                    <a:ext cx="424707" cy="418367"/>
                  </a:xfrm>
                  <a:custGeom>
                    <a:avLst/>
                    <a:gdLst>
                      <a:gd name="T0" fmla="*/ 0 w 121"/>
                      <a:gd name="T1" fmla="*/ 62 h 119"/>
                      <a:gd name="T2" fmla="*/ 81 w 121"/>
                      <a:gd name="T3" fmla="*/ 119 h 119"/>
                      <a:gd name="T4" fmla="*/ 81 w 121"/>
                      <a:gd name="T5" fmla="*/ 52 h 119"/>
                      <a:gd name="T6" fmla="*/ 10 w 121"/>
                      <a:gd name="T7" fmla="*/ 116 h 119"/>
                      <a:gd name="T8" fmla="*/ 9 w 121"/>
                      <a:gd name="T9" fmla="*/ 55 h 119"/>
                      <a:gd name="T10" fmla="*/ 88 w 121"/>
                      <a:gd name="T11" fmla="*/ 109 h 119"/>
                      <a:gd name="T12" fmla="*/ 59 w 121"/>
                      <a:gd name="T13" fmla="*/ 65 h 119"/>
                      <a:gd name="T14" fmla="*/ 78 w 121"/>
                      <a:gd name="T15" fmla="*/ 84 h 119"/>
                      <a:gd name="T16" fmla="*/ 78 w 121"/>
                      <a:gd name="T17" fmla="*/ 60 h 119"/>
                      <a:gd name="T18" fmla="*/ 64 w 121"/>
                      <a:gd name="T19" fmla="*/ 81 h 119"/>
                      <a:gd name="T20" fmla="*/ 64 w 121"/>
                      <a:gd name="T21" fmla="*/ 63 h 119"/>
                      <a:gd name="T22" fmla="*/ 79 w 121"/>
                      <a:gd name="T23" fmla="*/ 79 h 119"/>
                      <a:gd name="T24" fmla="*/ 54 w 121"/>
                      <a:gd name="T25" fmla="*/ 79 h 119"/>
                      <a:gd name="T26" fmla="*/ 12 w 121"/>
                      <a:gd name="T27" fmla="*/ 60 h 119"/>
                      <a:gd name="T28" fmla="*/ 12 w 121"/>
                      <a:gd name="T29" fmla="*/ 84 h 119"/>
                      <a:gd name="T30" fmla="*/ 50 w 121"/>
                      <a:gd name="T31" fmla="*/ 63 h 119"/>
                      <a:gd name="T32" fmla="*/ 50 w 121"/>
                      <a:gd name="T33" fmla="*/ 81 h 119"/>
                      <a:gd name="T34" fmla="*/ 11 w 121"/>
                      <a:gd name="T35" fmla="*/ 65 h 119"/>
                      <a:gd name="T36" fmla="*/ 8 w 121"/>
                      <a:gd name="T37" fmla="*/ 92 h 119"/>
                      <a:gd name="T38" fmla="*/ 27 w 121"/>
                      <a:gd name="T39" fmla="*/ 111 h 119"/>
                      <a:gd name="T40" fmla="*/ 27 w 121"/>
                      <a:gd name="T41" fmla="*/ 88 h 119"/>
                      <a:gd name="T42" fmla="*/ 12 w 121"/>
                      <a:gd name="T43" fmla="*/ 108 h 119"/>
                      <a:gd name="T44" fmla="*/ 12 w 121"/>
                      <a:gd name="T45" fmla="*/ 91 h 119"/>
                      <a:gd name="T46" fmla="*/ 28 w 121"/>
                      <a:gd name="T47" fmla="*/ 107 h 119"/>
                      <a:gd name="T48" fmla="*/ 36 w 121"/>
                      <a:gd name="T49" fmla="*/ 92 h 119"/>
                      <a:gd name="T50" fmla="*/ 78 w 121"/>
                      <a:gd name="T51" fmla="*/ 111 h 119"/>
                      <a:gd name="T52" fmla="*/ 78 w 121"/>
                      <a:gd name="T53" fmla="*/ 88 h 119"/>
                      <a:gd name="T54" fmla="*/ 41 w 121"/>
                      <a:gd name="T55" fmla="*/ 108 h 119"/>
                      <a:gd name="T56" fmla="*/ 41 w 121"/>
                      <a:gd name="T57" fmla="*/ 91 h 119"/>
                      <a:gd name="T58" fmla="*/ 79 w 121"/>
                      <a:gd name="T59" fmla="*/ 107 h 119"/>
                      <a:gd name="T60" fmla="*/ 100 w 121"/>
                      <a:gd name="T61" fmla="*/ 98 h 119"/>
                      <a:gd name="T62" fmla="*/ 99 w 121"/>
                      <a:gd name="T63" fmla="*/ 96 h 119"/>
                      <a:gd name="T64" fmla="*/ 111 w 121"/>
                      <a:gd name="T65" fmla="*/ 46 h 119"/>
                      <a:gd name="T66" fmla="*/ 107 w 121"/>
                      <a:gd name="T67" fmla="*/ 63 h 119"/>
                      <a:gd name="T68" fmla="*/ 97 w 121"/>
                      <a:gd name="T69" fmla="*/ 53 h 119"/>
                      <a:gd name="T70" fmla="*/ 86 w 121"/>
                      <a:gd name="T71" fmla="*/ 15 h 119"/>
                      <a:gd name="T72" fmla="*/ 80 w 121"/>
                      <a:gd name="T73" fmla="*/ 27 h 119"/>
                      <a:gd name="T74" fmla="*/ 74 w 121"/>
                      <a:gd name="T75" fmla="*/ 45 h 119"/>
                      <a:gd name="T76" fmla="*/ 64 w 121"/>
                      <a:gd name="T77" fmla="*/ 35 h 119"/>
                      <a:gd name="T78" fmla="*/ 58 w 121"/>
                      <a:gd name="T79" fmla="*/ 45 h 119"/>
                      <a:gd name="T80" fmla="*/ 71 w 121"/>
                      <a:gd name="T81" fmla="*/ 29 h 119"/>
                      <a:gd name="T82" fmla="*/ 73 w 121"/>
                      <a:gd name="T83" fmla="*/ 32 h 119"/>
                      <a:gd name="T84" fmla="*/ 72 w 121"/>
                      <a:gd name="T85" fmla="*/ 40 h 119"/>
                      <a:gd name="T86" fmla="*/ 78 w 121"/>
                      <a:gd name="T87" fmla="*/ 28 h 119"/>
                      <a:gd name="T88" fmla="*/ 92 w 121"/>
                      <a:gd name="T89" fmla="*/ 2 h 119"/>
                      <a:gd name="T90" fmla="*/ 96 w 121"/>
                      <a:gd name="T91" fmla="*/ 27 h 119"/>
                      <a:gd name="T92" fmla="*/ 99 w 121"/>
                      <a:gd name="T93" fmla="*/ 62 h 119"/>
                      <a:gd name="T94" fmla="*/ 108 w 121"/>
                      <a:gd name="T95" fmla="*/ 43 h 119"/>
                      <a:gd name="T96" fmla="*/ 113 w 121"/>
                      <a:gd name="T97" fmla="*/ 44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121" h="119">
                        <a:moveTo>
                          <a:pt x="81" y="52"/>
                        </a:moveTo>
                        <a:cubicBezTo>
                          <a:pt x="9" y="52"/>
                          <a:pt x="9" y="52"/>
                          <a:pt x="9" y="52"/>
                        </a:cubicBezTo>
                        <a:cubicBezTo>
                          <a:pt x="4" y="52"/>
                          <a:pt x="0" y="57"/>
                          <a:pt x="0" y="62"/>
                        </a:cubicBezTo>
                        <a:cubicBezTo>
                          <a:pt x="0" y="109"/>
                          <a:pt x="0" y="109"/>
                          <a:pt x="0" y="109"/>
                        </a:cubicBezTo>
                        <a:cubicBezTo>
                          <a:pt x="0" y="114"/>
                          <a:pt x="4" y="119"/>
                          <a:pt x="10" y="119"/>
                        </a:cubicBezTo>
                        <a:cubicBezTo>
                          <a:pt x="81" y="119"/>
                          <a:pt x="81" y="119"/>
                          <a:pt x="81" y="119"/>
                        </a:cubicBezTo>
                        <a:cubicBezTo>
                          <a:pt x="87" y="119"/>
                          <a:pt x="91" y="114"/>
                          <a:pt x="91" y="109"/>
                        </a:cubicBezTo>
                        <a:cubicBezTo>
                          <a:pt x="91" y="62"/>
                          <a:pt x="91" y="62"/>
                          <a:pt x="91" y="62"/>
                        </a:cubicBezTo>
                        <a:cubicBezTo>
                          <a:pt x="91" y="57"/>
                          <a:pt x="86" y="52"/>
                          <a:pt x="81" y="52"/>
                        </a:cubicBezTo>
                        <a:close/>
                        <a:moveTo>
                          <a:pt x="88" y="109"/>
                        </a:moveTo>
                        <a:cubicBezTo>
                          <a:pt x="88" y="113"/>
                          <a:pt x="85" y="116"/>
                          <a:pt x="81" y="116"/>
                        </a:cubicBezTo>
                        <a:cubicBezTo>
                          <a:pt x="10" y="116"/>
                          <a:pt x="10" y="116"/>
                          <a:pt x="10" y="116"/>
                        </a:cubicBezTo>
                        <a:cubicBezTo>
                          <a:pt x="6" y="116"/>
                          <a:pt x="3" y="113"/>
                          <a:pt x="3" y="109"/>
                        </a:cubicBezTo>
                        <a:cubicBezTo>
                          <a:pt x="3" y="62"/>
                          <a:pt x="3" y="62"/>
                          <a:pt x="3" y="62"/>
                        </a:cubicBezTo>
                        <a:cubicBezTo>
                          <a:pt x="3" y="58"/>
                          <a:pt x="6" y="55"/>
                          <a:pt x="9" y="55"/>
                        </a:cubicBezTo>
                        <a:cubicBezTo>
                          <a:pt x="81" y="55"/>
                          <a:pt x="81" y="55"/>
                          <a:pt x="81" y="55"/>
                        </a:cubicBezTo>
                        <a:cubicBezTo>
                          <a:pt x="85" y="55"/>
                          <a:pt x="88" y="59"/>
                          <a:pt x="88" y="62"/>
                        </a:cubicBezTo>
                        <a:lnTo>
                          <a:pt x="88" y="109"/>
                        </a:lnTo>
                        <a:close/>
                        <a:moveTo>
                          <a:pt x="78" y="60"/>
                        </a:moveTo>
                        <a:cubicBezTo>
                          <a:pt x="64" y="60"/>
                          <a:pt x="64" y="60"/>
                          <a:pt x="64" y="60"/>
                        </a:cubicBezTo>
                        <a:cubicBezTo>
                          <a:pt x="61" y="60"/>
                          <a:pt x="59" y="62"/>
                          <a:pt x="59" y="65"/>
                        </a:cubicBezTo>
                        <a:cubicBezTo>
                          <a:pt x="59" y="79"/>
                          <a:pt x="59" y="79"/>
                          <a:pt x="59" y="79"/>
                        </a:cubicBezTo>
                        <a:cubicBezTo>
                          <a:pt x="59" y="81"/>
                          <a:pt x="61" y="84"/>
                          <a:pt x="64" y="84"/>
                        </a:cubicBezTo>
                        <a:cubicBezTo>
                          <a:pt x="78" y="84"/>
                          <a:pt x="78" y="84"/>
                          <a:pt x="78" y="84"/>
                        </a:cubicBezTo>
                        <a:cubicBezTo>
                          <a:pt x="80" y="84"/>
                          <a:pt x="82" y="81"/>
                          <a:pt x="82" y="79"/>
                        </a:cubicBezTo>
                        <a:cubicBezTo>
                          <a:pt x="82" y="65"/>
                          <a:pt x="82" y="65"/>
                          <a:pt x="82" y="65"/>
                        </a:cubicBezTo>
                        <a:cubicBezTo>
                          <a:pt x="82" y="62"/>
                          <a:pt x="80" y="60"/>
                          <a:pt x="78" y="60"/>
                        </a:cubicBezTo>
                        <a:close/>
                        <a:moveTo>
                          <a:pt x="79" y="79"/>
                        </a:moveTo>
                        <a:cubicBezTo>
                          <a:pt x="79" y="80"/>
                          <a:pt x="79" y="81"/>
                          <a:pt x="78" y="81"/>
                        </a:cubicBezTo>
                        <a:cubicBezTo>
                          <a:pt x="64" y="81"/>
                          <a:pt x="64" y="81"/>
                          <a:pt x="64" y="81"/>
                        </a:cubicBezTo>
                        <a:cubicBezTo>
                          <a:pt x="63" y="81"/>
                          <a:pt x="62" y="80"/>
                          <a:pt x="62" y="79"/>
                        </a:cubicBezTo>
                        <a:cubicBezTo>
                          <a:pt x="62" y="65"/>
                          <a:pt x="62" y="65"/>
                          <a:pt x="62" y="65"/>
                        </a:cubicBezTo>
                        <a:cubicBezTo>
                          <a:pt x="62" y="64"/>
                          <a:pt x="63" y="63"/>
                          <a:pt x="64" y="63"/>
                        </a:cubicBezTo>
                        <a:cubicBezTo>
                          <a:pt x="78" y="63"/>
                          <a:pt x="78" y="63"/>
                          <a:pt x="78" y="63"/>
                        </a:cubicBezTo>
                        <a:cubicBezTo>
                          <a:pt x="79" y="63"/>
                          <a:pt x="79" y="64"/>
                          <a:pt x="79" y="65"/>
                        </a:cubicBezTo>
                        <a:lnTo>
                          <a:pt x="79" y="79"/>
                        </a:lnTo>
                        <a:close/>
                        <a:moveTo>
                          <a:pt x="12" y="84"/>
                        </a:moveTo>
                        <a:cubicBezTo>
                          <a:pt x="50" y="84"/>
                          <a:pt x="50" y="84"/>
                          <a:pt x="50" y="84"/>
                        </a:cubicBezTo>
                        <a:cubicBezTo>
                          <a:pt x="52" y="84"/>
                          <a:pt x="54" y="81"/>
                          <a:pt x="54" y="79"/>
                        </a:cubicBezTo>
                        <a:cubicBezTo>
                          <a:pt x="54" y="65"/>
                          <a:pt x="54" y="65"/>
                          <a:pt x="54" y="65"/>
                        </a:cubicBezTo>
                        <a:cubicBezTo>
                          <a:pt x="54" y="62"/>
                          <a:pt x="52" y="60"/>
                          <a:pt x="50" y="60"/>
                        </a:cubicBezTo>
                        <a:cubicBezTo>
                          <a:pt x="12" y="60"/>
                          <a:pt x="12" y="60"/>
                          <a:pt x="12" y="60"/>
                        </a:cubicBezTo>
                        <a:cubicBezTo>
                          <a:pt x="10" y="60"/>
                          <a:pt x="8" y="62"/>
                          <a:pt x="8" y="65"/>
                        </a:cubicBezTo>
                        <a:cubicBezTo>
                          <a:pt x="8" y="79"/>
                          <a:pt x="8" y="79"/>
                          <a:pt x="8" y="79"/>
                        </a:cubicBezTo>
                        <a:cubicBezTo>
                          <a:pt x="8" y="81"/>
                          <a:pt x="10" y="84"/>
                          <a:pt x="12" y="84"/>
                        </a:cubicBezTo>
                        <a:close/>
                        <a:moveTo>
                          <a:pt x="11" y="65"/>
                        </a:moveTo>
                        <a:cubicBezTo>
                          <a:pt x="11" y="64"/>
                          <a:pt x="12" y="63"/>
                          <a:pt x="12" y="63"/>
                        </a:cubicBezTo>
                        <a:cubicBezTo>
                          <a:pt x="50" y="63"/>
                          <a:pt x="50" y="63"/>
                          <a:pt x="50" y="63"/>
                        </a:cubicBezTo>
                        <a:cubicBezTo>
                          <a:pt x="51" y="63"/>
                          <a:pt x="51" y="64"/>
                          <a:pt x="51" y="65"/>
                        </a:cubicBezTo>
                        <a:cubicBezTo>
                          <a:pt x="51" y="79"/>
                          <a:pt x="51" y="79"/>
                          <a:pt x="51" y="79"/>
                        </a:cubicBezTo>
                        <a:cubicBezTo>
                          <a:pt x="51" y="80"/>
                          <a:pt x="51" y="81"/>
                          <a:pt x="50" y="81"/>
                        </a:cubicBezTo>
                        <a:cubicBezTo>
                          <a:pt x="12" y="81"/>
                          <a:pt x="12" y="81"/>
                          <a:pt x="12" y="81"/>
                        </a:cubicBezTo>
                        <a:cubicBezTo>
                          <a:pt x="12" y="81"/>
                          <a:pt x="11" y="80"/>
                          <a:pt x="11" y="79"/>
                        </a:cubicBezTo>
                        <a:lnTo>
                          <a:pt x="11" y="65"/>
                        </a:lnTo>
                        <a:close/>
                        <a:moveTo>
                          <a:pt x="27" y="88"/>
                        </a:moveTo>
                        <a:cubicBezTo>
                          <a:pt x="12" y="88"/>
                          <a:pt x="12" y="88"/>
                          <a:pt x="12" y="88"/>
                        </a:cubicBezTo>
                        <a:cubicBezTo>
                          <a:pt x="10" y="88"/>
                          <a:pt x="8" y="90"/>
                          <a:pt x="8" y="92"/>
                        </a:cubicBezTo>
                        <a:cubicBezTo>
                          <a:pt x="8" y="107"/>
                          <a:pt x="8" y="107"/>
                          <a:pt x="8" y="107"/>
                        </a:cubicBezTo>
                        <a:cubicBezTo>
                          <a:pt x="8" y="109"/>
                          <a:pt x="10" y="111"/>
                          <a:pt x="12" y="111"/>
                        </a:cubicBezTo>
                        <a:cubicBezTo>
                          <a:pt x="27" y="111"/>
                          <a:pt x="27" y="111"/>
                          <a:pt x="27" y="111"/>
                        </a:cubicBezTo>
                        <a:cubicBezTo>
                          <a:pt x="29" y="111"/>
                          <a:pt x="31" y="109"/>
                          <a:pt x="31" y="107"/>
                        </a:cubicBezTo>
                        <a:cubicBezTo>
                          <a:pt x="31" y="92"/>
                          <a:pt x="31" y="92"/>
                          <a:pt x="31" y="92"/>
                        </a:cubicBezTo>
                        <a:cubicBezTo>
                          <a:pt x="31" y="90"/>
                          <a:pt x="29" y="88"/>
                          <a:pt x="27" y="88"/>
                        </a:cubicBezTo>
                        <a:close/>
                        <a:moveTo>
                          <a:pt x="28" y="107"/>
                        </a:moveTo>
                        <a:cubicBezTo>
                          <a:pt x="28" y="107"/>
                          <a:pt x="28" y="108"/>
                          <a:pt x="27" y="108"/>
                        </a:cubicBezTo>
                        <a:cubicBezTo>
                          <a:pt x="12" y="108"/>
                          <a:pt x="12" y="108"/>
                          <a:pt x="12" y="108"/>
                        </a:cubicBezTo>
                        <a:cubicBezTo>
                          <a:pt x="12" y="108"/>
                          <a:pt x="11" y="107"/>
                          <a:pt x="11" y="107"/>
                        </a:cubicBezTo>
                        <a:cubicBezTo>
                          <a:pt x="11" y="92"/>
                          <a:pt x="11" y="92"/>
                          <a:pt x="11" y="92"/>
                        </a:cubicBezTo>
                        <a:cubicBezTo>
                          <a:pt x="11" y="92"/>
                          <a:pt x="12" y="91"/>
                          <a:pt x="12" y="91"/>
                        </a:cubicBezTo>
                        <a:cubicBezTo>
                          <a:pt x="27" y="91"/>
                          <a:pt x="27" y="91"/>
                          <a:pt x="27" y="91"/>
                        </a:cubicBezTo>
                        <a:cubicBezTo>
                          <a:pt x="28" y="91"/>
                          <a:pt x="28" y="92"/>
                          <a:pt x="28" y="92"/>
                        </a:cubicBezTo>
                        <a:lnTo>
                          <a:pt x="28" y="107"/>
                        </a:lnTo>
                        <a:close/>
                        <a:moveTo>
                          <a:pt x="78" y="88"/>
                        </a:moveTo>
                        <a:cubicBezTo>
                          <a:pt x="41" y="88"/>
                          <a:pt x="41" y="88"/>
                          <a:pt x="41" y="88"/>
                        </a:cubicBezTo>
                        <a:cubicBezTo>
                          <a:pt x="38" y="88"/>
                          <a:pt x="36" y="90"/>
                          <a:pt x="36" y="92"/>
                        </a:cubicBezTo>
                        <a:cubicBezTo>
                          <a:pt x="36" y="107"/>
                          <a:pt x="36" y="107"/>
                          <a:pt x="36" y="107"/>
                        </a:cubicBezTo>
                        <a:cubicBezTo>
                          <a:pt x="36" y="109"/>
                          <a:pt x="38" y="111"/>
                          <a:pt x="41" y="111"/>
                        </a:cubicBezTo>
                        <a:cubicBezTo>
                          <a:pt x="78" y="111"/>
                          <a:pt x="78" y="111"/>
                          <a:pt x="78" y="111"/>
                        </a:cubicBezTo>
                        <a:cubicBezTo>
                          <a:pt x="80" y="111"/>
                          <a:pt x="82" y="109"/>
                          <a:pt x="82" y="107"/>
                        </a:cubicBezTo>
                        <a:cubicBezTo>
                          <a:pt x="82" y="92"/>
                          <a:pt x="82" y="92"/>
                          <a:pt x="82" y="92"/>
                        </a:cubicBezTo>
                        <a:cubicBezTo>
                          <a:pt x="82" y="90"/>
                          <a:pt x="80" y="88"/>
                          <a:pt x="78" y="88"/>
                        </a:cubicBezTo>
                        <a:close/>
                        <a:moveTo>
                          <a:pt x="79" y="107"/>
                        </a:moveTo>
                        <a:cubicBezTo>
                          <a:pt x="79" y="107"/>
                          <a:pt x="79" y="108"/>
                          <a:pt x="78" y="108"/>
                        </a:cubicBezTo>
                        <a:cubicBezTo>
                          <a:pt x="41" y="108"/>
                          <a:pt x="41" y="108"/>
                          <a:pt x="41" y="108"/>
                        </a:cubicBezTo>
                        <a:cubicBezTo>
                          <a:pt x="40" y="108"/>
                          <a:pt x="39" y="107"/>
                          <a:pt x="39" y="107"/>
                        </a:cubicBezTo>
                        <a:cubicBezTo>
                          <a:pt x="39" y="92"/>
                          <a:pt x="39" y="92"/>
                          <a:pt x="39" y="92"/>
                        </a:cubicBezTo>
                        <a:cubicBezTo>
                          <a:pt x="39" y="92"/>
                          <a:pt x="40" y="91"/>
                          <a:pt x="41" y="91"/>
                        </a:cubicBezTo>
                        <a:cubicBezTo>
                          <a:pt x="78" y="91"/>
                          <a:pt x="78" y="91"/>
                          <a:pt x="78" y="91"/>
                        </a:cubicBezTo>
                        <a:cubicBezTo>
                          <a:pt x="79" y="91"/>
                          <a:pt x="79" y="92"/>
                          <a:pt x="79" y="92"/>
                        </a:cubicBezTo>
                        <a:lnTo>
                          <a:pt x="79" y="107"/>
                        </a:lnTo>
                        <a:close/>
                        <a:moveTo>
                          <a:pt x="119" y="70"/>
                        </a:moveTo>
                        <a:cubicBezTo>
                          <a:pt x="118" y="76"/>
                          <a:pt x="116" y="81"/>
                          <a:pt x="114" y="87"/>
                        </a:cubicBezTo>
                        <a:cubicBezTo>
                          <a:pt x="112" y="90"/>
                          <a:pt x="107" y="96"/>
                          <a:pt x="100" y="98"/>
                        </a:cubicBezTo>
                        <a:cubicBezTo>
                          <a:pt x="100" y="99"/>
                          <a:pt x="100" y="99"/>
                          <a:pt x="100" y="99"/>
                        </a:cubicBezTo>
                        <a:cubicBezTo>
                          <a:pt x="99" y="99"/>
                          <a:pt x="99" y="98"/>
                          <a:pt x="98" y="98"/>
                        </a:cubicBezTo>
                        <a:cubicBezTo>
                          <a:pt x="98" y="97"/>
                          <a:pt x="98" y="96"/>
                          <a:pt x="99" y="96"/>
                        </a:cubicBezTo>
                        <a:cubicBezTo>
                          <a:pt x="106" y="93"/>
                          <a:pt x="110" y="88"/>
                          <a:pt x="111" y="85"/>
                        </a:cubicBezTo>
                        <a:cubicBezTo>
                          <a:pt x="113" y="80"/>
                          <a:pt x="115" y="75"/>
                          <a:pt x="116" y="69"/>
                        </a:cubicBezTo>
                        <a:cubicBezTo>
                          <a:pt x="117" y="56"/>
                          <a:pt x="113" y="49"/>
                          <a:pt x="111" y="46"/>
                        </a:cubicBezTo>
                        <a:cubicBezTo>
                          <a:pt x="111" y="46"/>
                          <a:pt x="111" y="46"/>
                          <a:pt x="111" y="46"/>
                        </a:cubicBezTo>
                        <a:cubicBezTo>
                          <a:pt x="111" y="46"/>
                          <a:pt x="111" y="47"/>
                          <a:pt x="111" y="47"/>
                        </a:cubicBezTo>
                        <a:cubicBezTo>
                          <a:pt x="111" y="51"/>
                          <a:pt x="111" y="57"/>
                          <a:pt x="107" y="63"/>
                        </a:cubicBezTo>
                        <a:cubicBezTo>
                          <a:pt x="105" y="65"/>
                          <a:pt x="103" y="66"/>
                          <a:pt x="101" y="66"/>
                        </a:cubicBezTo>
                        <a:cubicBezTo>
                          <a:pt x="99" y="66"/>
                          <a:pt x="98" y="65"/>
                          <a:pt x="97" y="64"/>
                        </a:cubicBezTo>
                        <a:cubicBezTo>
                          <a:pt x="94" y="61"/>
                          <a:pt x="95" y="57"/>
                          <a:pt x="97" y="53"/>
                        </a:cubicBezTo>
                        <a:cubicBezTo>
                          <a:pt x="100" y="47"/>
                          <a:pt x="103" y="40"/>
                          <a:pt x="97" y="33"/>
                        </a:cubicBezTo>
                        <a:cubicBezTo>
                          <a:pt x="96" y="31"/>
                          <a:pt x="95" y="30"/>
                          <a:pt x="94" y="29"/>
                        </a:cubicBezTo>
                        <a:cubicBezTo>
                          <a:pt x="90" y="26"/>
                          <a:pt x="87" y="22"/>
                          <a:pt x="86" y="15"/>
                        </a:cubicBezTo>
                        <a:cubicBezTo>
                          <a:pt x="85" y="12"/>
                          <a:pt x="86" y="7"/>
                          <a:pt x="88" y="4"/>
                        </a:cubicBezTo>
                        <a:cubicBezTo>
                          <a:pt x="85" y="5"/>
                          <a:pt x="82" y="8"/>
                          <a:pt x="80" y="11"/>
                        </a:cubicBezTo>
                        <a:cubicBezTo>
                          <a:pt x="78" y="16"/>
                          <a:pt x="78" y="22"/>
                          <a:pt x="80" y="27"/>
                        </a:cubicBezTo>
                        <a:cubicBezTo>
                          <a:pt x="83" y="32"/>
                          <a:pt x="84" y="37"/>
                          <a:pt x="81" y="41"/>
                        </a:cubicBezTo>
                        <a:cubicBezTo>
                          <a:pt x="80" y="43"/>
                          <a:pt x="77" y="45"/>
                          <a:pt x="74" y="45"/>
                        </a:cubicBezTo>
                        <a:cubicBezTo>
                          <a:pt x="74" y="45"/>
                          <a:pt x="74" y="45"/>
                          <a:pt x="74" y="45"/>
                        </a:cubicBezTo>
                        <a:cubicBezTo>
                          <a:pt x="72" y="45"/>
                          <a:pt x="70" y="43"/>
                          <a:pt x="69" y="41"/>
                        </a:cubicBezTo>
                        <a:cubicBezTo>
                          <a:pt x="68" y="39"/>
                          <a:pt x="68" y="35"/>
                          <a:pt x="70" y="32"/>
                        </a:cubicBezTo>
                        <a:cubicBezTo>
                          <a:pt x="68" y="32"/>
                          <a:pt x="66" y="33"/>
                          <a:pt x="64" y="35"/>
                        </a:cubicBezTo>
                        <a:cubicBezTo>
                          <a:pt x="63" y="36"/>
                          <a:pt x="61" y="39"/>
                          <a:pt x="61" y="45"/>
                        </a:cubicBezTo>
                        <a:cubicBezTo>
                          <a:pt x="61" y="46"/>
                          <a:pt x="61" y="47"/>
                          <a:pt x="60" y="47"/>
                        </a:cubicBezTo>
                        <a:cubicBezTo>
                          <a:pt x="59" y="47"/>
                          <a:pt x="58" y="46"/>
                          <a:pt x="58" y="45"/>
                        </a:cubicBezTo>
                        <a:cubicBezTo>
                          <a:pt x="58" y="41"/>
                          <a:pt x="59" y="36"/>
                          <a:pt x="61" y="33"/>
                        </a:cubicBezTo>
                        <a:cubicBezTo>
                          <a:pt x="64" y="30"/>
                          <a:pt x="67" y="29"/>
                          <a:pt x="70" y="29"/>
                        </a:cubicBezTo>
                        <a:cubicBezTo>
                          <a:pt x="71" y="29"/>
                          <a:pt x="71" y="29"/>
                          <a:pt x="71" y="29"/>
                        </a:cubicBezTo>
                        <a:cubicBezTo>
                          <a:pt x="71" y="29"/>
                          <a:pt x="71" y="29"/>
                          <a:pt x="71" y="29"/>
                        </a:cubicBezTo>
                        <a:cubicBezTo>
                          <a:pt x="72" y="29"/>
                          <a:pt x="73" y="29"/>
                          <a:pt x="73" y="30"/>
                        </a:cubicBezTo>
                        <a:cubicBezTo>
                          <a:pt x="73" y="31"/>
                          <a:pt x="74" y="31"/>
                          <a:pt x="73" y="32"/>
                        </a:cubicBezTo>
                        <a:cubicBezTo>
                          <a:pt x="73" y="32"/>
                          <a:pt x="73" y="32"/>
                          <a:pt x="73" y="32"/>
                        </a:cubicBezTo>
                        <a:cubicBezTo>
                          <a:pt x="73" y="33"/>
                          <a:pt x="73" y="33"/>
                          <a:pt x="73" y="33"/>
                        </a:cubicBezTo>
                        <a:cubicBezTo>
                          <a:pt x="71" y="36"/>
                          <a:pt x="71" y="38"/>
                          <a:pt x="72" y="40"/>
                        </a:cubicBezTo>
                        <a:cubicBezTo>
                          <a:pt x="72" y="41"/>
                          <a:pt x="73" y="42"/>
                          <a:pt x="74" y="42"/>
                        </a:cubicBezTo>
                        <a:cubicBezTo>
                          <a:pt x="76" y="42"/>
                          <a:pt x="78" y="41"/>
                          <a:pt x="79" y="39"/>
                        </a:cubicBezTo>
                        <a:cubicBezTo>
                          <a:pt x="80" y="37"/>
                          <a:pt x="80" y="32"/>
                          <a:pt x="78" y="28"/>
                        </a:cubicBezTo>
                        <a:cubicBezTo>
                          <a:pt x="75" y="22"/>
                          <a:pt x="75" y="16"/>
                          <a:pt x="78" y="10"/>
                        </a:cubicBezTo>
                        <a:cubicBezTo>
                          <a:pt x="80" y="5"/>
                          <a:pt x="84" y="1"/>
                          <a:pt x="89" y="0"/>
                        </a:cubicBezTo>
                        <a:cubicBezTo>
                          <a:pt x="90" y="0"/>
                          <a:pt x="92" y="1"/>
                          <a:pt x="92" y="2"/>
                        </a:cubicBezTo>
                        <a:cubicBezTo>
                          <a:pt x="93" y="3"/>
                          <a:pt x="92" y="4"/>
                          <a:pt x="91" y="5"/>
                        </a:cubicBezTo>
                        <a:cubicBezTo>
                          <a:pt x="89" y="6"/>
                          <a:pt x="88" y="12"/>
                          <a:pt x="89" y="14"/>
                        </a:cubicBezTo>
                        <a:cubicBezTo>
                          <a:pt x="89" y="20"/>
                          <a:pt x="93" y="24"/>
                          <a:pt x="96" y="27"/>
                        </a:cubicBezTo>
                        <a:cubicBezTo>
                          <a:pt x="97" y="28"/>
                          <a:pt x="99" y="29"/>
                          <a:pt x="100" y="31"/>
                        </a:cubicBezTo>
                        <a:cubicBezTo>
                          <a:pt x="106" y="39"/>
                          <a:pt x="103" y="48"/>
                          <a:pt x="100" y="54"/>
                        </a:cubicBezTo>
                        <a:cubicBezTo>
                          <a:pt x="98" y="58"/>
                          <a:pt x="97" y="61"/>
                          <a:pt x="99" y="62"/>
                        </a:cubicBezTo>
                        <a:cubicBezTo>
                          <a:pt x="100" y="64"/>
                          <a:pt x="103" y="63"/>
                          <a:pt x="105" y="61"/>
                        </a:cubicBezTo>
                        <a:cubicBezTo>
                          <a:pt x="108" y="56"/>
                          <a:pt x="108" y="51"/>
                          <a:pt x="108" y="48"/>
                        </a:cubicBezTo>
                        <a:cubicBezTo>
                          <a:pt x="108" y="46"/>
                          <a:pt x="107" y="44"/>
                          <a:pt x="108" y="43"/>
                        </a:cubicBezTo>
                        <a:cubicBezTo>
                          <a:pt x="109" y="42"/>
                          <a:pt x="110" y="42"/>
                          <a:pt x="111" y="42"/>
                        </a:cubicBezTo>
                        <a:cubicBezTo>
                          <a:pt x="111" y="42"/>
                          <a:pt x="112" y="43"/>
                          <a:pt x="113" y="43"/>
                        </a:cubicBezTo>
                        <a:cubicBezTo>
                          <a:pt x="113" y="44"/>
                          <a:pt x="113" y="44"/>
                          <a:pt x="113" y="44"/>
                        </a:cubicBezTo>
                        <a:cubicBezTo>
                          <a:pt x="115" y="47"/>
                          <a:pt x="121" y="55"/>
                          <a:pt x="119" y="7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31" name="SD-WAN Group">
                <a:extLst>
                  <a:ext uri="{FF2B5EF4-FFF2-40B4-BE49-F238E27FC236}">
                    <a16:creationId xmlns:a16="http://schemas.microsoft.com/office/drawing/2014/main" id="{AFA7C5C1-93A8-E345-90ED-E1480299BD55}"/>
                  </a:ext>
                </a:extLst>
              </p:cNvPr>
              <p:cNvGrpSpPr/>
              <p:nvPr/>
            </p:nvGrpSpPr>
            <p:grpSpPr>
              <a:xfrm>
                <a:off x="6847443" y="1938537"/>
                <a:ext cx="988984" cy="2060804"/>
                <a:chOff x="6813955" y="2466720"/>
                <a:chExt cx="988984" cy="2060804"/>
              </a:xfrm>
            </p:grpSpPr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07E0B292-015E-564B-B7EB-37F517F8E620}"/>
                    </a:ext>
                  </a:extLst>
                </p:cNvPr>
                <p:cNvSpPr txBox="1"/>
                <p:nvPr/>
              </p:nvSpPr>
              <p:spPr>
                <a:xfrm>
                  <a:off x="6813955" y="2466720"/>
                  <a:ext cx="988984" cy="326191"/>
                </a:xfrm>
                <a:prstGeom prst="rect">
                  <a:avLst/>
                </a:prstGeom>
                <a:noFill/>
              </p:spPr>
              <p:txBody>
                <a:bodyPr wrap="square" lIns="109675" tIns="54838" rIns="109675" bIns="54838" rtlCol="0" anchor="t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ts val="1200"/>
                    </a:lnSpc>
                    <a:defRPr sz="1200">
                      <a:latin typeface="+mn-lt"/>
                    </a:defRPr>
                  </a:lvl1pPr>
                </a:lstStyle>
                <a:p>
                  <a:pPr>
                    <a:lnSpc>
                      <a:spcPct val="100000"/>
                    </a:lnSpc>
                  </a:pPr>
                  <a:r>
                    <a:rPr lang="en-US" sz="1400" dirty="0">
                      <a:solidFill>
                        <a:schemeClr val="accent4"/>
                      </a:solidFill>
                    </a:rPr>
                    <a:t>SD-WAN</a:t>
                  </a:r>
                </a:p>
              </p:txBody>
            </p:sp>
            <p:grpSp>
              <p:nvGrpSpPr>
                <p:cNvPr id="29" name="SD-Wan - Small">
                  <a:extLst>
                    <a:ext uri="{FF2B5EF4-FFF2-40B4-BE49-F238E27FC236}">
                      <a16:creationId xmlns:a16="http://schemas.microsoft.com/office/drawing/2014/main" id="{896DCCBA-F6E4-FD4F-AAD4-26A94311FF15}"/>
                    </a:ext>
                  </a:extLst>
                </p:cNvPr>
                <p:cNvGrpSpPr/>
                <p:nvPr/>
              </p:nvGrpSpPr>
              <p:grpSpPr>
                <a:xfrm>
                  <a:off x="7013944" y="3035288"/>
                  <a:ext cx="567772" cy="1492236"/>
                  <a:chOff x="10558687" y="4996243"/>
                  <a:chExt cx="567772" cy="1492236"/>
                </a:xfrm>
              </p:grpSpPr>
              <p:sp>
                <p:nvSpPr>
                  <p:cNvPr id="98" name="Freeform 97">
                    <a:extLst>
                      <a:ext uri="{FF2B5EF4-FFF2-40B4-BE49-F238E27FC236}">
                        <a16:creationId xmlns:a16="http://schemas.microsoft.com/office/drawing/2014/main" id="{C0CCF23D-1D82-4441-810C-C0FA3730FE77}"/>
                      </a:ext>
                    </a:extLst>
                  </p:cNvPr>
                  <p:cNvSpPr/>
                  <p:nvPr/>
                </p:nvSpPr>
                <p:spPr>
                  <a:xfrm>
                    <a:off x="10558687" y="4996243"/>
                    <a:ext cx="567772" cy="1492236"/>
                  </a:xfrm>
                  <a:custGeom>
                    <a:avLst/>
                    <a:gdLst>
                      <a:gd name="connsiteX0" fmla="*/ 343502 w 687004"/>
                      <a:gd name="connsiteY0" fmla="*/ 0 h 1805606"/>
                      <a:gd name="connsiteX1" fmla="*/ 687004 w 687004"/>
                      <a:gd name="connsiteY1" fmla="*/ 343502 h 1805606"/>
                      <a:gd name="connsiteX2" fmla="*/ 477209 w 687004"/>
                      <a:gd name="connsiteY2" fmla="*/ 660010 h 1805606"/>
                      <a:gd name="connsiteX3" fmla="*/ 384305 w 687004"/>
                      <a:gd name="connsiteY3" fmla="*/ 678766 h 1805606"/>
                      <a:gd name="connsiteX4" fmla="*/ 328429 w 687004"/>
                      <a:gd name="connsiteY4" fmla="*/ 1805606 h 1805606"/>
                      <a:gd name="connsiteX5" fmla="*/ 298490 w 687004"/>
                      <a:gd name="connsiteY5" fmla="*/ 677917 h 1805606"/>
                      <a:gd name="connsiteX6" fmla="*/ 209795 w 687004"/>
                      <a:gd name="connsiteY6" fmla="*/ 660010 h 1805606"/>
                      <a:gd name="connsiteX7" fmla="*/ 0 w 687004"/>
                      <a:gd name="connsiteY7" fmla="*/ 343502 h 1805606"/>
                      <a:gd name="connsiteX8" fmla="*/ 343502 w 687004"/>
                      <a:gd name="connsiteY8" fmla="*/ 0 h 18056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7004" h="1805606">
                        <a:moveTo>
                          <a:pt x="343502" y="0"/>
                        </a:moveTo>
                        <a:cubicBezTo>
                          <a:pt x="533213" y="0"/>
                          <a:pt x="687004" y="153791"/>
                          <a:pt x="687004" y="343502"/>
                        </a:cubicBezTo>
                        <a:cubicBezTo>
                          <a:pt x="687004" y="485785"/>
                          <a:pt x="600497" y="607864"/>
                          <a:pt x="477209" y="660010"/>
                        </a:cubicBezTo>
                        <a:lnTo>
                          <a:pt x="384305" y="678766"/>
                        </a:lnTo>
                        <a:lnTo>
                          <a:pt x="328429" y="1805606"/>
                        </a:lnTo>
                        <a:lnTo>
                          <a:pt x="298490" y="677917"/>
                        </a:lnTo>
                        <a:lnTo>
                          <a:pt x="209795" y="660010"/>
                        </a:lnTo>
                        <a:cubicBezTo>
                          <a:pt x="86507" y="607864"/>
                          <a:pt x="0" y="485785"/>
                          <a:pt x="0" y="343502"/>
                        </a:cubicBezTo>
                        <a:cubicBezTo>
                          <a:pt x="0" y="153791"/>
                          <a:pt x="153791" y="0"/>
                          <a:pt x="34350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Freeform 7">
                    <a:extLst>
                      <a:ext uri="{FF2B5EF4-FFF2-40B4-BE49-F238E27FC236}">
                        <a16:creationId xmlns:a16="http://schemas.microsoft.com/office/drawing/2014/main" id="{8DDF7532-21FA-9F40-944E-983E19BD0F5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0684085" y="5106835"/>
                    <a:ext cx="326549" cy="347504"/>
                  </a:xfrm>
                  <a:custGeom>
                    <a:avLst/>
                    <a:gdLst>
                      <a:gd name="T0" fmla="*/ 105 w 112"/>
                      <a:gd name="T1" fmla="*/ 31 h 119"/>
                      <a:gd name="T2" fmla="*/ 79 w 112"/>
                      <a:gd name="T3" fmla="*/ 34 h 119"/>
                      <a:gd name="T4" fmla="*/ 106 w 112"/>
                      <a:gd name="T5" fmla="*/ 21 h 119"/>
                      <a:gd name="T6" fmla="*/ 68 w 112"/>
                      <a:gd name="T7" fmla="*/ 4 h 119"/>
                      <a:gd name="T8" fmla="*/ 13 w 112"/>
                      <a:gd name="T9" fmla="*/ 17 h 119"/>
                      <a:gd name="T10" fmla="*/ 13 w 112"/>
                      <a:gd name="T11" fmla="*/ 28 h 119"/>
                      <a:gd name="T12" fmla="*/ 28 w 112"/>
                      <a:gd name="T13" fmla="*/ 41 h 119"/>
                      <a:gd name="T14" fmla="*/ 2 w 112"/>
                      <a:gd name="T15" fmla="*/ 33 h 119"/>
                      <a:gd name="T16" fmla="*/ 0 w 112"/>
                      <a:gd name="T17" fmla="*/ 95 h 119"/>
                      <a:gd name="T18" fmla="*/ 41 w 112"/>
                      <a:gd name="T19" fmla="*/ 118 h 119"/>
                      <a:gd name="T20" fmla="*/ 47 w 112"/>
                      <a:gd name="T21" fmla="*/ 113 h 119"/>
                      <a:gd name="T22" fmla="*/ 58 w 112"/>
                      <a:gd name="T23" fmla="*/ 90 h 119"/>
                      <a:gd name="T24" fmla="*/ 60 w 112"/>
                      <a:gd name="T25" fmla="*/ 118 h 119"/>
                      <a:gd name="T26" fmla="*/ 65 w 112"/>
                      <a:gd name="T27" fmla="*/ 118 h 119"/>
                      <a:gd name="T28" fmla="*/ 112 w 112"/>
                      <a:gd name="T29" fmla="*/ 91 h 119"/>
                      <a:gd name="T30" fmla="*/ 110 w 112"/>
                      <a:gd name="T31" fmla="*/ 32 h 119"/>
                      <a:gd name="T32" fmla="*/ 72 w 112"/>
                      <a:gd name="T33" fmla="*/ 44 h 119"/>
                      <a:gd name="T34" fmla="*/ 40 w 112"/>
                      <a:gd name="T35" fmla="*/ 36 h 119"/>
                      <a:gd name="T36" fmla="*/ 75 w 112"/>
                      <a:gd name="T37" fmla="*/ 22 h 119"/>
                      <a:gd name="T38" fmla="*/ 76 w 112"/>
                      <a:gd name="T39" fmla="*/ 23 h 119"/>
                      <a:gd name="T40" fmla="*/ 12 w 112"/>
                      <a:gd name="T41" fmla="*/ 23 h 119"/>
                      <a:gd name="T42" fmla="*/ 51 w 112"/>
                      <a:gd name="T43" fmla="*/ 6 h 119"/>
                      <a:gd name="T44" fmla="*/ 101 w 112"/>
                      <a:gd name="T45" fmla="*/ 18 h 119"/>
                      <a:gd name="T46" fmla="*/ 100 w 112"/>
                      <a:gd name="T47" fmla="*/ 23 h 119"/>
                      <a:gd name="T48" fmla="*/ 79 w 112"/>
                      <a:gd name="T49" fmla="*/ 23 h 119"/>
                      <a:gd name="T50" fmla="*/ 73 w 112"/>
                      <a:gd name="T51" fmla="*/ 19 h 119"/>
                      <a:gd name="T52" fmla="*/ 14 w 112"/>
                      <a:gd name="T53" fmla="*/ 25 h 119"/>
                      <a:gd name="T54" fmla="*/ 33 w 112"/>
                      <a:gd name="T55" fmla="*/ 38 h 119"/>
                      <a:gd name="T56" fmla="*/ 62 w 112"/>
                      <a:gd name="T57" fmla="*/ 47 h 119"/>
                      <a:gd name="T58" fmla="*/ 76 w 112"/>
                      <a:gd name="T59" fmla="*/ 46 h 119"/>
                      <a:gd name="T60" fmla="*/ 73 w 112"/>
                      <a:gd name="T61" fmla="*/ 81 h 119"/>
                      <a:gd name="T62" fmla="*/ 61 w 112"/>
                      <a:gd name="T63" fmla="*/ 60 h 119"/>
                      <a:gd name="T64" fmla="*/ 30 w 112"/>
                      <a:gd name="T65" fmla="*/ 42 h 119"/>
                      <a:gd name="T66" fmla="*/ 44 w 112"/>
                      <a:gd name="T67" fmla="*/ 113 h 119"/>
                      <a:gd name="T68" fmla="*/ 42 w 112"/>
                      <a:gd name="T69" fmla="*/ 115 h 119"/>
                      <a:gd name="T70" fmla="*/ 3 w 112"/>
                      <a:gd name="T71" fmla="*/ 95 h 119"/>
                      <a:gd name="T72" fmla="*/ 4 w 112"/>
                      <a:gd name="T73" fmla="*/ 36 h 119"/>
                      <a:gd name="T74" fmla="*/ 27 w 112"/>
                      <a:gd name="T75" fmla="*/ 44 h 119"/>
                      <a:gd name="T76" fmla="*/ 29 w 112"/>
                      <a:gd name="T77" fmla="*/ 99 h 119"/>
                      <a:gd name="T78" fmla="*/ 33 w 112"/>
                      <a:gd name="T79" fmla="*/ 100 h 119"/>
                      <a:gd name="T80" fmla="*/ 44 w 112"/>
                      <a:gd name="T81" fmla="*/ 113 h 119"/>
                      <a:gd name="T82" fmla="*/ 31 w 112"/>
                      <a:gd name="T83" fmla="*/ 97 h 119"/>
                      <a:gd name="T84" fmla="*/ 30 w 112"/>
                      <a:gd name="T85" fmla="*/ 45 h 119"/>
                      <a:gd name="T86" fmla="*/ 58 w 112"/>
                      <a:gd name="T87" fmla="*/ 60 h 119"/>
                      <a:gd name="T88" fmla="*/ 32 w 112"/>
                      <a:gd name="T89" fmla="*/ 97 h 119"/>
                      <a:gd name="T90" fmla="*/ 105 w 112"/>
                      <a:gd name="T91" fmla="*/ 98 h 119"/>
                      <a:gd name="T92" fmla="*/ 62 w 112"/>
                      <a:gd name="T93" fmla="*/ 116 h 119"/>
                      <a:gd name="T94" fmla="*/ 61 w 112"/>
                      <a:gd name="T95" fmla="*/ 89 h 119"/>
                      <a:gd name="T96" fmla="*/ 79 w 112"/>
                      <a:gd name="T97" fmla="*/ 76 h 119"/>
                      <a:gd name="T98" fmla="*/ 106 w 112"/>
                      <a:gd name="T99" fmla="*/ 34 h 119"/>
                      <a:gd name="T100" fmla="*/ 109 w 112"/>
                      <a:gd name="T101" fmla="*/ 36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112" h="119">
                        <a:moveTo>
                          <a:pt x="110" y="32"/>
                        </a:moveTo>
                        <a:cubicBezTo>
                          <a:pt x="109" y="31"/>
                          <a:pt x="107" y="30"/>
                          <a:pt x="105" y="31"/>
                        </a:cubicBezTo>
                        <a:cubicBezTo>
                          <a:pt x="79" y="42"/>
                          <a:pt x="79" y="42"/>
                          <a:pt x="79" y="42"/>
                        </a:cubicBezTo>
                        <a:cubicBezTo>
                          <a:pt x="79" y="34"/>
                          <a:pt x="79" y="34"/>
                          <a:pt x="79" y="34"/>
                        </a:cubicBezTo>
                        <a:cubicBezTo>
                          <a:pt x="101" y="26"/>
                          <a:pt x="101" y="26"/>
                          <a:pt x="101" y="26"/>
                        </a:cubicBezTo>
                        <a:cubicBezTo>
                          <a:pt x="103" y="25"/>
                          <a:pt x="106" y="23"/>
                          <a:pt x="106" y="21"/>
                        </a:cubicBezTo>
                        <a:cubicBezTo>
                          <a:pt x="107" y="19"/>
                          <a:pt x="104" y="17"/>
                          <a:pt x="102" y="16"/>
                        </a:cubicBezTo>
                        <a:cubicBezTo>
                          <a:pt x="68" y="4"/>
                          <a:pt x="68" y="4"/>
                          <a:pt x="68" y="4"/>
                        </a:cubicBezTo>
                        <a:cubicBezTo>
                          <a:pt x="59" y="0"/>
                          <a:pt x="57" y="0"/>
                          <a:pt x="50" y="3"/>
                        </a:cubicBezTo>
                        <a:cubicBezTo>
                          <a:pt x="13" y="17"/>
                          <a:pt x="13" y="17"/>
                          <a:pt x="13" y="17"/>
                        </a:cubicBezTo>
                        <a:cubicBezTo>
                          <a:pt x="11" y="18"/>
                          <a:pt x="9" y="20"/>
                          <a:pt x="9" y="22"/>
                        </a:cubicBezTo>
                        <a:cubicBezTo>
                          <a:pt x="9" y="25"/>
                          <a:pt x="10" y="27"/>
                          <a:pt x="13" y="28"/>
                        </a:cubicBezTo>
                        <a:cubicBezTo>
                          <a:pt x="32" y="36"/>
                          <a:pt x="32" y="36"/>
                          <a:pt x="32" y="36"/>
                        </a:cubicBezTo>
                        <a:cubicBezTo>
                          <a:pt x="30" y="37"/>
                          <a:pt x="28" y="39"/>
                          <a:pt x="28" y="41"/>
                        </a:cubicBezTo>
                        <a:cubicBezTo>
                          <a:pt x="7" y="33"/>
                          <a:pt x="7" y="33"/>
                          <a:pt x="7" y="33"/>
                        </a:cubicBezTo>
                        <a:cubicBezTo>
                          <a:pt x="5" y="32"/>
                          <a:pt x="3" y="32"/>
                          <a:pt x="2" y="33"/>
                        </a:cubicBezTo>
                        <a:cubicBezTo>
                          <a:pt x="1" y="34"/>
                          <a:pt x="0" y="36"/>
                          <a:pt x="0" y="38"/>
                        </a:cubicBezTo>
                        <a:cubicBezTo>
                          <a:pt x="0" y="95"/>
                          <a:pt x="0" y="95"/>
                          <a:pt x="0" y="95"/>
                        </a:cubicBezTo>
                        <a:cubicBezTo>
                          <a:pt x="0" y="99"/>
                          <a:pt x="3" y="103"/>
                          <a:pt x="6" y="104"/>
                        </a:cubicBezTo>
                        <a:cubicBezTo>
                          <a:pt x="41" y="118"/>
                          <a:pt x="41" y="118"/>
                          <a:pt x="41" y="118"/>
                        </a:cubicBezTo>
                        <a:cubicBezTo>
                          <a:pt x="42" y="118"/>
                          <a:pt x="44" y="118"/>
                          <a:pt x="45" y="117"/>
                        </a:cubicBezTo>
                        <a:cubicBezTo>
                          <a:pt x="46" y="116"/>
                          <a:pt x="47" y="115"/>
                          <a:pt x="47" y="113"/>
                        </a:cubicBezTo>
                        <a:cubicBezTo>
                          <a:pt x="47" y="94"/>
                          <a:pt x="47" y="94"/>
                          <a:pt x="47" y="94"/>
                        </a:cubicBezTo>
                        <a:cubicBezTo>
                          <a:pt x="58" y="90"/>
                          <a:pt x="58" y="90"/>
                          <a:pt x="58" y="90"/>
                        </a:cubicBezTo>
                        <a:cubicBezTo>
                          <a:pt x="58" y="114"/>
                          <a:pt x="58" y="114"/>
                          <a:pt x="58" y="114"/>
                        </a:cubicBezTo>
                        <a:cubicBezTo>
                          <a:pt x="58" y="116"/>
                          <a:pt x="59" y="117"/>
                          <a:pt x="60" y="118"/>
                        </a:cubicBezTo>
                        <a:cubicBezTo>
                          <a:pt x="61" y="119"/>
                          <a:pt x="62" y="119"/>
                          <a:pt x="63" y="119"/>
                        </a:cubicBezTo>
                        <a:cubicBezTo>
                          <a:pt x="63" y="119"/>
                          <a:pt x="64" y="119"/>
                          <a:pt x="65" y="118"/>
                        </a:cubicBezTo>
                        <a:cubicBezTo>
                          <a:pt x="106" y="100"/>
                          <a:pt x="106" y="100"/>
                          <a:pt x="106" y="100"/>
                        </a:cubicBezTo>
                        <a:cubicBezTo>
                          <a:pt x="110" y="99"/>
                          <a:pt x="112" y="95"/>
                          <a:pt x="112" y="91"/>
                        </a:cubicBezTo>
                        <a:cubicBezTo>
                          <a:pt x="112" y="36"/>
                          <a:pt x="112" y="36"/>
                          <a:pt x="112" y="36"/>
                        </a:cubicBezTo>
                        <a:cubicBezTo>
                          <a:pt x="112" y="34"/>
                          <a:pt x="111" y="33"/>
                          <a:pt x="110" y="32"/>
                        </a:cubicBezTo>
                        <a:close/>
                        <a:moveTo>
                          <a:pt x="76" y="43"/>
                        </a:moveTo>
                        <a:cubicBezTo>
                          <a:pt x="72" y="44"/>
                          <a:pt x="72" y="44"/>
                          <a:pt x="72" y="44"/>
                        </a:cubicBezTo>
                        <a:cubicBezTo>
                          <a:pt x="70" y="45"/>
                          <a:pt x="65" y="45"/>
                          <a:pt x="63" y="44"/>
                        </a:cubicBezTo>
                        <a:cubicBezTo>
                          <a:pt x="40" y="36"/>
                          <a:pt x="40" y="36"/>
                          <a:pt x="40" y="36"/>
                        </a:cubicBezTo>
                        <a:cubicBezTo>
                          <a:pt x="74" y="22"/>
                          <a:pt x="74" y="22"/>
                          <a:pt x="74" y="22"/>
                        </a:cubicBezTo>
                        <a:cubicBezTo>
                          <a:pt x="74" y="22"/>
                          <a:pt x="75" y="22"/>
                          <a:pt x="75" y="22"/>
                        </a:cubicBezTo>
                        <a:cubicBezTo>
                          <a:pt x="75" y="22"/>
                          <a:pt x="75" y="22"/>
                          <a:pt x="76" y="22"/>
                        </a:cubicBezTo>
                        <a:cubicBezTo>
                          <a:pt x="76" y="22"/>
                          <a:pt x="76" y="23"/>
                          <a:pt x="76" y="23"/>
                        </a:cubicBezTo>
                        <a:lnTo>
                          <a:pt x="76" y="43"/>
                        </a:lnTo>
                        <a:close/>
                        <a:moveTo>
                          <a:pt x="12" y="23"/>
                        </a:moveTo>
                        <a:cubicBezTo>
                          <a:pt x="12" y="22"/>
                          <a:pt x="13" y="21"/>
                          <a:pt x="14" y="20"/>
                        </a:cubicBezTo>
                        <a:cubicBezTo>
                          <a:pt x="51" y="6"/>
                          <a:pt x="51" y="6"/>
                          <a:pt x="51" y="6"/>
                        </a:cubicBezTo>
                        <a:cubicBezTo>
                          <a:pt x="57" y="3"/>
                          <a:pt x="58" y="3"/>
                          <a:pt x="67" y="6"/>
                        </a:cubicBezTo>
                        <a:cubicBezTo>
                          <a:pt x="101" y="18"/>
                          <a:pt x="101" y="18"/>
                          <a:pt x="101" y="18"/>
                        </a:cubicBezTo>
                        <a:cubicBezTo>
                          <a:pt x="102" y="19"/>
                          <a:pt x="103" y="20"/>
                          <a:pt x="103" y="20"/>
                        </a:cubicBezTo>
                        <a:cubicBezTo>
                          <a:pt x="103" y="21"/>
                          <a:pt x="102" y="22"/>
                          <a:pt x="100" y="23"/>
                        </a:cubicBezTo>
                        <a:cubicBezTo>
                          <a:pt x="79" y="31"/>
                          <a:pt x="79" y="31"/>
                          <a:pt x="79" y="31"/>
                        </a:cubicBezTo>
                        <a:cubicBezTo>
                          <a:pt x="79" y="23"/>
                          <a:pt x="79" y="23"/>
                          <a:pt x="79" y="23"/>
                        </a:cubicBezTo>
                        <a:cubicBezTo>
                          <a:pt x="79" y="22"/>
                          <a:pt x="78" y="20"/>
                          <a:pt x="77" y="19"/>
                        </a:cubicBezTo>
                        <a:cubicBezTo>
                          <a:pt x="76" y="19"/>
                          <a:pt x="75" y="19"/>
                          <a:pt x="73" y="19"/>
                        </a:cubicBezTo>
                        <a:cubicBezTo>
                          <a:pt x="36" y="34"/>
                          <a:pt x="36" y="34"/>
                          <a:pt x="36" y="34"/>
                        </a:cubicBezTo>
                        <a:cubicBezTo>
                          <a:pt x="14" y="25"/>
                          <a:pt x="14" y="25"/>
                          <a:pt x="14" y="25"/>
                        </a:cubicBezTo>
                        <a:cubicBezTo>
                          <a:pt x="13" y="25"/>
                          <a:pt x="12" y="24"/>
                          <a:pt x="12" y="23"/>
                        </a:cubicBezTo>
                        <a:close/>
                        <a:moveTo>
                          <a:pt x="33" y="38"/>
                        </a:moveTo>
                        <a:cubicBezTo>
                          <a:pt x="36" y="37"/>
                          <a:pt x="36" y="37"/>
                          <a:pt x="36" y="37"/>
                        </a:cubicBezTo>
                        <a:cubicBezTo>
                          <a:pt x="62" y="47"/>
                          <a:pt x="62" y="47"/>
                          <a:pt x="62" y="47"/>
                        </a:cubicBezTo>
                        <a:cubicBezTo>
                          <a:pt x="65" y="48"/>
                          <a:pt x="70" y="48"/>
                          <a:pt x="73" y="47"/>
                        </a:cubicBezTo>
                        <a:cubicBezTo>
                          <a:pt x="76" y="46"/>
                          <a:pt x="76" y="46"/>
                          <a:pt x="76" y="46"/>
                        </a:cubicBezTo>
                        <a:cubicBezTo>
                          <a:pt x="76" y="76"/>
                          <a:pt x="76" y="76"/>
                          <a:pt x="76" y="76"/>
                        </a:cubicBezTo>
                        <a:cubicBezTo>
                          <a:pt x="76" y="78"/>
                          <a:pt x="75" y="80"/>
                          <a:pt x="73" y="81"/>
                        </a:cubicBezTo>
                        <a:cubicBezTo>
                          <a:pt x="61" y="85"/>
                          <a:pt x="61" y="85"/>
                          <a:pt x="61" y="85"/>
                        </a:cubicBezTo>
                        <a:cubicBezTo>
                          <a:pt x="61" y="60"/>
                          <a:pt x="61" y="60"/>
                          <a:pt x="61" y="60"/>
                        </a:cubicBezTo>
                        <a:cubicBezTo>
                          <a:pt x="61" y="57"/>
                          <a:pt x="58" y="53"/>
                          <a:pt x="55" y="52"/>
                        </a:cubicBezTo>
                        <a:cubicBezTo>
                          <a:pt x="30" y="42"/>
                          <a:pt x="30" y="42"/>
                          <a:pt x="30" y="42"/>
                        </a:cubicBezTo>
                        <a:cubicBezTo>
                          <a:pt x="31" y="40"/>
                          <a:pt x="32" y="39"/>
                          <a:pt x="33" y="38"/>
                        </a:cubicBezTo>
                        <a:close/>
                        <a:moveTo>
                          <a:pt x="44" y="113"/>
                        </a:moveTo>
                        <a:cubicBezTo>
                          <a:pt x="44" y="114"/>
                          <a:pt x="44" y="115"/>
                          <a:pt x="43" y="115"/>
                        </a:cubicBezTo>
                        <a:cubicBezTo>
                          <a:pt x="43" y="115"/>
                          <a:pt x="42" y="115"/>
                          <a:pt x="42" y="115"/>
                        </a:cubicBezTo>
                        <a:cubicBezTo>
                          <a:pt x="7" y="101"/>
                          <a:pt x="7" y="101"/>
                          <a:pt x="7" y="101"/>
                        </a:cubicBezTo>
                        <a:cubicBezTo>
                          <a:pt x="5" y="101"/>
                          <a:pt x="3" y="98"/>
                          <a:pt x="3" y="95"/>
                        </a:cubicBezTo>
                        <a:cubicBezTo>
                          <a:pt x="3" y="38"/>
                          <a:pt x="3" y="38"/>
                          <a:pt x="3" y="38"/>
                        </a:cubicBezTo>
                        <a:cubicBezTo>
                          <a:pt x="3" y="37"/>
                          <a:pt x="3" y="36"/>
                          <a:pt x="4" y="36"/>
                        </a:cubicBezTo>
                        <a:cubicBezTo>
                          <a:pt x="4" y="35"/>
                          <a:pt x="5" y="35"/>
                          <a:pt x="6" y="36"/>
                        </a:cubicBezTo>
                        <a:cubicBezTo>
                          <a:pt x="27" y="44"/>
                          <a:pt x="27" y="44"/>
                          <a:pt x="27" y="44"/>
                        </a:cubicBezTo>
                        <a:cubicBezTo>
                          <a:pt x="27" y="96"/>
                          <a:pt x="27" y="96"/>
                          <a:pt x="27" y="96"/>
                        </a:cubicBezTo>
                        <a:cubicBezTo>
                          <a:pt x="27" y="97"/>
                          <a:pt x="28" y="99"/>
                          <a:pt x="29" y="99"/>
                        </a:cubicBezTo>
                        <a:cubicBezTo>
                          <a:pt x="30" y="100"/>
                          <a:pt x="31" y="100"/>
                          <a:pt x="31" y="100"/>
                        </a:cubicBezTo>
                        <a:cubicBezTo>
                          <a:pt x="32" y="100"/>
                          <a:pt x="33" y="100"/>
                          <a:pt x="33" y="100"/>
                        </a:cubicBezTo>
                        <a:cubicBezTo>
                          <a:pt x="44" y="96"/>
                          <a:pt x="44" y="96"/>
                          <a:pt x="44" y="96"/>
                        </a:cubicBezTo>
                        <a:lnTo>
                          <a:pt x="44" y="113"/>
                        </a:lnTo>
                        <a:close/>
                        <a:moveTo>
                          <a:pt x="32" y="97"/>
                        </a:moveTo>
                        <a:cubicBezTo>
                          <a:pt x="32" y="97"/>
                          <a:pt x="31" y="97"/>
                          <a:pt x="31" y="97"/>
                        </a:cubicBezTo>
                        <a:cubicBezTo>
                          <a:pt x="31" y="97"/>
                          <a:pt x="30" y="96"/>
                          <a:pt x="30" y="96"/>
                        </a:cubicBezTo>
                        <a:cubicBezTo>
                          <a:pt x="30" y="45"/>
                          <a:pt x="30" y="45"/>
                          <a:pt x="30" y="45"/>
                        </a:cubicBezTo>
                        <a:cubicBezTo>
                          <a:pt x="54" y="54"/>
                          <a:pt x="54" y="54"/>
                          <a:pt x="54" y="54"/>
                        </a:cubicBezTo>
                        <a:cubicBezTo>
                          <a:pt x="56" y="55"/>
                          <a:pt x="58" y="58"/>
                          <a:pt x="58" y="60"/>
                        </a:cubicBezTo>
                        <a:cubicBezTo>
                          <a:pt x="58" y="87"/>
                          <a:pt x="58" y="87"/>
                          <a:pt x="58" y="87"/>
                        </a:cubicBezTo>
                        <a:lnTo>
                          <a:pt x="32" y="97"/>
                        </a:lnTo>
                        <a:close/>
                        <a:moveTo>
                          <a:pt x="109" y="91"/>
                        </a:moveTo>
                        <a:cubicBezTo>
                          <a:pt x="109" y="94"/>
                          <a:pt x="107" y="97"/>
                          <a:pt x="105" y="98"/>
                        </a:cubicBezTo>
                        <a:cubicBezTo>
                          <a:pt x="64" y="116"/>
                          <a:pt x="64" y="116"/>
                          <a:pt x="64" y="116"/>
                        </a:cubicBezTo>
                        <a:cubicBezTo>
                          <a:pt x="63" y="116"/>
                          <a:pt x="62" y="116"/>
                          <a:pt x="62" y="116"/>
                        </a:cubicBezTo>
                        <a:cubicBezTo>
                          <a:pt x="61" y="115"/>
                          <a:pt x="61" y="115"/>
                          <a:pt x="61" y="114"/>
                        </a:cubicBezTo>
                        <a:cubicBezTo>
                          <a:pt x="61" y="89"/>
                          <a:pt x="61" y="89"/>
                          <a:pt x="61" y="89"/>
                        </a:cubicBezTo>
                        <a:cubicBezTo>
                          <a:pt x="74" y="83"/>
                          <a:pt x="74" y="83"/>
                          <a:pt x="74" y="83"/>
                        </a:cubicBezTo>
                        <a:cubicBezTo>
                          <a:pt x="77" y="82"/>
                          <a:pt x="79" y="79"/>
                          <a:pt x="79" y="76"/>
                        </a:cubicBezTo>
                        <a:cubicBezTo>
                          <a:pt x="79" y="45"/>
                          <a:pt x="79" y="45"/>
                          <a:pt x="79" y="45"/>
                        </a:cubicBezTo>
                        <a:cubicBezTo>
                          <a:pt x="106" y="34"/>
                          <a:pt x="106" y="34"/>
                          <a:pt x="106" y="34"/>
                        </a:cubicBezTo>
                        <a:cubicBezTo>
                          <a:pt x="107" y="34"/>
                          <a:pt x="108" y="34"/>
                          <a:pt x="108" y="34"/>
                        </a:cubicBezTo>
                        <a:cubicBezTo>
                          <a:pt x="109" y="34"/>
                          <a:pt x="109" y="35"/>
                          <a:pt x="109" y="36"/>
                        </a:cubicBezTo>
                        <a:lnTo>
                          <a:pt x="109" y="9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6" name="Network Edge">
              <a:extLst>
                <a:ext uri="{FF2B5EF4-FFF2-40B4-BE49-F238E27FC236}">
                  <a16:creationId xmlns:a16="http://schemas.microsoft.com/office/drawing/2014/main" id="{62F6D02C-3A3B-DD4C-8632-5C9BD63A2442}"/>
                </a:ext>
              </a:extLst>
            </p:cNvPr>
            <p:cNvGrpSpPr/>
            <p:nvPr/>
          </p:nvGrpSpPr>
          <p:grpSpPr>
            <a:xfrm>
              <a:off x="5627861" y="4396203"/>
              <a:ext cx="910929" cy="723482"/>
              <a:chOff x="3667967" y="5496146"/>
              <a:chExt cx="910929" cy="72348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938943C2-694C-4544-BFBD-32C24862ECBF}"/>
                  </a:ext>
                </a:extLst>
              </p:cNvPr>
              <p:cNvSpPr/>
              <p:nvPr/>
            </p:nvSpPr>
            <p:spPr>
              <a:xfrm>
                <a:off x="3751181" y="5496146"/>
                <a:ext cx="723482" cy="72348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619AC4-FD57-E64C-A11E-64C0840FD419}"/>
                  </a:ext>
                </a:extLst>
              </p:cNvPr>
              <p:cNvSpPr txBox="1"/>
              <p:nvPr/>
            </p:nvSpPr>
            <p:spPr>
              <a:xfrm>
                <a:off x="3667967" y="5645595"/>
                <a:ext cx="9109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Network</a:t>
                </a:r>
                <a:br>
                  <a:rPr lang="en-US" sz="1200" dirty="0"/>
                </a:br>
                <a:r>
                  <a:rPr lang="en-US" sz="1200" dirty="0"/>
                  <a:t>Edge</a:t>
                </a:r>
              </a:p>
            </p:txBody>
          </p:sp>
        </p:grpSp>
      </p:grpSp>
      <p:grpSp>
        <p:nvGrpSpPr>
          <p:cNvPr id="28" name="AT&amp;T FlexWare">
            <a:extLst>
              <a:ext uri="{FF2B5EF4-FFF2-40B4-BE49-F238E27FC236}">
                <a16:creationId xmlns:a16="http://schemas.microsoft.com/office/drawing/2014/main" id="{86A75C94-A40D-054A-BBE3-E92A5F103A8C}"/>
              </a:ext>
            </a:extLst>
          </p:cNvPr>
          <p:cNvGrpSpPr/>
          <p:nvPr/>
        </p:nvGrpSpPr>
        <p:grpSpPr>
          <a:xfrm>
            <a:off x="7441790" y="3992002"/>
            <a:ext cx="910929" cy="820026"/>
            <a:chOff x="7661699" y="3943009"/>
            <a:chExt cx="910929" cy="820026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36C678B2-8FE1-A446-8326-7D49721F2D14}"/>
                </a:ext>
              </a:extLst>
            </p:cNvPr>
            <p:cNvSpPr/>
            <p:nvPr/>
          </p:nvSpPr>
          <p:spPr>
            <a:xfrm>
              <a:off x="7757291" y="4039553"/>
              <a:ext cx="723482" cy="72348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HotSpots Group">
              <a:extLst>
                <a:ext uri="{FF2B5EF4-FFF2-40B4-BE49-F238E27FC236}">
                  <a16:creationId xmlns:a16="http://schemas.microsoft.com/office/drawing/2014/main" id="{6054464C-DD78-FC4E-8AC6-FD1C290BC92D}"/>
                </a:ext>
              </a:extLst>
            </p:cNvPr>
            <p:cNvSpPr txBox="1"/>
            <p:nvPr/>
          </p:nvSpPr>
          <p:spPr>
            <a:xfrm>
              <a:off x="7661699" y="3943009"/>
              <a:ext cx="910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br>
                <a:rPr lang="en-US" sz="1200" dirty="0"/>
              </a:br>
              <a:r>
                <a:rPr lang="en-US" sz="1200" dirty="0"/>
                <a:t>AT&amp;T</a:t>
              </a:r>
              <a:br>
                <a:rPr lang="en-US" sz="1200" dirty="0"/>
              </a:br>
              <a:r>
                <a:rPr lang="en-US" sz="1200" dirty="0" err="1"/>
                <a:t>FlexWare</a:t>
              </a:r>
              <a:endParaRPr lang="en-US" sz="1200" dirty="0"/>
            </a:p>
          </p:txBody>
        </p:sp>
      </p:grpSp>
      <p:sp>
        <p:nvSpPr>
          <p:cNvPr id="71" name="Dimmer">
            <a:extLst>
              <a:ext uri="{FF2B5EF4-FFF2-40B4-BE49-F238E27FC236}">
                <a16:creationId xmlns:a16="http://schemas.microsoft.com/office/drawing/2014/main" id="{721F7041-DBB6-804F-83BA-666B469CCC05}"/>
              </a:ext>
            </a:extLst>
          </p:cNvPr>
          <p:cNvSpPr/>
          <p:nvPr/>
        </p:nvSpPr>
        <p:spPr>
          <a:xfrm>
            <a:off x="1253205" y="1445595"/>
            <a:ext cx="9419129" cy="4750025"/>
          </a:xfrm>
          <a:custGeom>
            <a:avLst/>
            <a:gdLst>
              <a:gd name="connsiteX0" fmla="*/ 4385883 w 9419129"/>
              <a:gd name="connsiteY0" fmla="*/ 0 h 4750025"/>
              <a:gd name="connsiteX1" fmla="*/ 32368 w 9419129"/>
              <a:gd name="connsiteY1" fmla="*/ 582627 h 4750025"/>
              <a:gd name="connsiteX2" fmla="*/ 0 w 9419129"/>
              <a:gd name="connsiteY2" fmla="*/ 3544312 h 4750025"/>
              <a:gd name="connsiteX3" fmla="*/ 2403334 w 9419129"/>
              <a:gd name="connsiteY3" fmla="*/ 4296871 h 4750025"/>
              <a:gd name="connsiteX4" fmla="*/ 4304962 w 9419129"/>
              <a:gd name="connsiteY4" fmla="*/ 4515356 h 4750025"/>
              <a:gd name="connsiteX5" fmla="*/ 4555816 w 9419129"/>
              <a:gd name="connsiteY5" fmla="*/ 4725749 h 4750025"/>
              <a:gd name="connsiteX6" fmla="*/ 4741932 w 9419129"/>
              <a:gd name="connsiteY6" fmla="*/ 4750025 h 4750025"/>
              <a:gd name="connsiteX7" fmla="*/ 4984693 w 9419129"/>
              <a:gd name="connsiteY7" fmla="*/ 4733841 h 4750025"/>
              <a:gd name="connsiteX8" fmla="*/ 5154626 w 9419129"/>
              <a:gd name="connsiteY8" fmla="*/ 4644829 h 4750025"/>
              <a:gd name="connsiteX9" fmla="*/ 5267915 w 9419129"/>
              <a:gd name="connsiteY9" fmla="*/ 4515356 h 4750025"/>
              <a:gd name="connsiteX10" fmla="*/ 7420396 w 9419129"/>
              <a:gd name="connsiteY10" fmla="*/ 4288779 h 4750025"/>
              <a:gd name="connsiteX11" fmla="*/ 9419129 w 9419129"/>
              <a:gd name="connsiteY11" fmla="*/ 3220631 h 4750025"/>
              <a:gd name="connsiteX12" fmla="*/ 9419129 w 9419129"/>
              <a:gd name="connsiteY12" fmla="*/ 234669 h 4750025"/>
              <a:gd name="connsiteX13" fmla="*/ 4385883 w 9419129"/>
              <a:gd name="connsiteY13" fmla="*/ 0 h 475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419129" h="4750025">
                <a:moveTo>
                  <a:pt x="4385883" y="0"/>
                </a:moveTo>
                <a:lnTo>
                  <a:pt x="32368" y="582627"/>
                </a:lnTo>
                <a:lnTo>
                  <a:pt x="0" y="3544312"/>
                </a:lnTo>
                <a:lnTo>
                  <a:pt x="2403334" y="4296871"/>
                </a:lnTo>
                <a:lnTo>
                  <a:pt x="4304962" y="4515356"/>
                </a:lnTo>
                <a:lnTo>
                  <a:pt x="4555816" y="4725749"/>
                </a:lnTo>
                <a:lnTo>
                  <a:pt x="4741932" y="4750025"/>
                </a:lnTo>
                <a:lnTo>
                  <a:pt x="4984693" y="4733841"/>
                </a:lnTo>
                <a:lnTo>
                  <a:pt x="5154626" y="4644829"/>
                </a:lnTo>
                <a:lnTo>
                  <a:pt x="5267915" y="4515356"/>
                </a:lnTo>
                <a:lnTo>
                  <a:pt x="7420396" y="4288779"/>
                </a:lnTo>
                <a:lnTo>
                  <a:pt x="9419129" y="3220631"/>
                </a:lnTo>
                <a:lnTo>
                  <a:pt x="9419129" y="234669"/>
                </a:lnTo>
                <a:lnTo>
                  <a:pt x="4385883" y="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4" name="Covers Group">
            <a:extLst>
              <a:ext uri="{FF2B5EF4-FFF2-40B4-BE49-F238E27FC236}">
                <a16:creationId xmlns:a16="http://schemas.microsoft.com/office/drawing/2014/main" id="{C9F4A31E-8A92-604F-B15D-ADCEF774F87A}"/>
              </a:ext>
            </a:extLst>
          </p:cNvPr>
          <p:cNvGrpSpPr/>
          <p:nvPr/>
        </p:nvGrpSpPr>
        <p:grpSpPr>
          <a:xfrm>
            <a:off x="2803172" y="1860973"/>
            <a:ext cx="7830961" cy="624864"/>
            <a:chOff x="2803172" y="1860973"/>
            <a:chExt cx="7830961" cy="624864"/>
          </a:xfrm>
        </p:grpSpPr>
        <p:sp>
          <p:nvSpPr>
            <p:cNvPr id="133" name="Cover Wi-Fi">
              <a:extLst>
                <a:ext uri="{FF2B5EF4-FFF2-40B4-BE49-F238E27FC236}">
                  <a16:creationId xmlns:a16="http://schemas.microsoft.com/office/drawing/2014/main" id="{CD173068-4EA2-AD48-B36D-287AD00637EB}"/>
                </a:ext>
              </a:extLst>
            </p:cNvPr>
            <p:cNvSpPr/>
            <p:nvPr/>
          </p:nvSpPr>
          <p:spPr>
            <a:xfrm>
              <a:off x="2803172" y="2234247"/>
              <a:ext cx="607679" cy="251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Cover SD-Wan">
              <a:extLst>
                <a:ext uri="{FF2B5EF4-FFF2-40B4-BE49-F238E27FC236}">
                  <a16:creationId xmlns:a16="http://schemas.microsoft.com/office/drawing/2014/main" id="{C56C99F0-0665-A641-9DB1-F654B8A65404}"/>
                </a:ext>
              </a:extLst>
            </p:cNvPr>
            <p:cNvSpPr/>
            <p:nvPr/>
          </p:nvSpPr>
          <p:spPr>
            <a:xfrm>
              <a:off x="6998234" y="2000304"/>
              <a:ext cx="734794" cy="2486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Cover - Hybrid Cloud">
              <a:extLst>
                <a:ext uri="{FF2B5EF4-FFF2-40B4-BE49-F238E27FC236}">
                  <a16:creationId xmlns:a16="http://schemas.microsoft.com/office/drawing/2014/main" id="{D738CED2-4A17-2B4A-B146-10ABB5E26F75}"/>
                </a:ext>
              </a:extLst>
            </p:cNvPr>
            <p:cNvSpPr/>
            <p:nvPr/>
          </p:nvSpPr>
          <p:spPr>
            <a:xfrm>
              <a:off x="9241305" y="1860973"/>
              <a:ext cx="1392828" cy="596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Wi-Fi Large">
            <a:extLst>
              <a:ext uri="{FF2B5EF4-FFF2-40B4-BE49-F238E27FC236}">
                <a16:creationId xmlns:a16="http://schemas.microsoft.com/office/drawing/2014/main" id="{6A80270E-02F0-9F44-8F02-79810FF4B593}"/>
              </a:ext>
            </a:extLst>
          </p:cNvPr>
          <p:cNvGrpSpPr/>
          <p:nvPr/>
        </p:nvGrpSpPr>
        <p:grpSpPr>
          <a:xfrm>
            <a:off x="2659524" y="2231652"/>
            <a:ext cx="881781" cy="2344294"/>
            <a:chOff x="-749078" y="2220658"/>
            <a:chExt cx="881781" cy="2344294"/>
          </a:xfrm>
        </p:grpSpPr>
        <p:sp>
          <p:nvSpPr>
            <p:cNvPr id="72" name="SD-Wan Glow">
              <a:extLst>
                <a:ext uri="{FF2B5EF4-FFF2-40B4-BE49-F238E27FC236}">
                  <a16:creationId xmlns:a16="http://schemas.microsoft.com/office/drawing/2014/main" id="{81196A84-AD87-9147-9B6D-8BF63C5A6F89}"/>
                </a:ext>
              </a:extLst>
            </p:cNvPr>
            <p:cNvSpPr/>
            <p:nvPr/>
          </p:nvSpPr>
          <p:spPr>
            <a:xfrm>
              <a:off x="-606773" y="2691836"/>
              <a:ext cx="587696" cy="561311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22000">
                  <a:schemeClr val="accent3"/>
                </a:gs>
                <a:gs pos="67000">
                  <a:schemeClr val="accent3"/>
                </a:gs>
                <a:gs pos="40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glow rad="381000">
                <a:schemeClr val="accent3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995B99F-9E38-9345-8A15-D8BD04F02A98}"/>
                </a:ext>
              </a:extLst>
            </p:cNvPr>
            <p:cNvGrpSpPr/>
            <p:nvPr/>
          </p:nvGrpSpPr>
          <p:grpSpPr>
            <a:xfrm>
              <a:off x="-749078" y="2220658"/>
              <a:ext cx="881781" cy="2344294"/>
              <a:chOff x="2589378" y="2186612"/>
              <a:chExt cx="881781" cy="2344294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10A62FD3-AA4F-414C-ABA5-F132039CE6C7}"/>
                  </a:ext>
                </a:extLst>
              </p:cNvPr>
              <p:cNvGrpSpPr/>
              <p:nvPr/>
            </p:nvGrpSpPr>
            <p:grpSpPr>
              <a:xfrm>
                <a:off x="2644640" y="2544739"/>
                <a:ext cx="755704" cy="1986167"/>
                <a:chOff x="2008556" y="2711857"/>
                <a:chExt cx="567772" cy="1492236"/>
              </a:xfrm>
            </p:grpSpPr>
            <p:sp>
              <p:nvSpPr>
                <p:cNvPr id="80" name="Freeform 79">
                  <a:extLst>
                    <a:ext uri="{FF2B5EF4-FFF2-40B4-BE49-F238E27FC236}">
                      <a16:creationId xmlns:a16="http://schemas.microsoft.com/office/drawing/2014/main" id="{7A88E9A8-9F56-8145-8D09-31B2C2974EC4}"/>
                    </a:ext>
                  </a:extLst>
                </p:cNvPr>
                <p:cNvSpPr/>
                <p:nvPr/>
              </p:nvSpPr>
              <p:spPr>
                <a:xfrm>
                  <a:off x="2008556" y="2711857"/>
                  <a:ext cx="567772" cy="1492236"/>
                </a:xfrm>
                <a:custGeom>
                  <a:avLst/>
                  <a:gdLst>
                    <a:gd name="connsiteX0" fmla="*/ 343502 w 687004"/>
                    <a:gd name="connsiteY0" fmla="*/ 0 h 1805606"/>
                    <a:gd name="connsiteX1" fmla="*/ 687004 w 687004"/>
                    <a:gd name="connsiteY1" fmla="*/ 343502 h 1805606"/>
                    <a:gd name="connsiteX2" fmla="*/ 477209 w 687004"/>
                    <a:gd name="connsiteY2" fmla="*/ 660010 h 1805606"/>
                    <a:gd name="connsiteX3" fmla="*/ 384305 w 687004"/>
                    <a:gd name="connsiteY3" fmla="*/ 678766 h 1805606"/>
                    <a:gd name="connsiteX4" fmla="*/ 328429 w 687004"/>
                    <a:gd name="connsiteY4" fmla="*/ 1805606 h 1805606"/>
                    <a:gd name="connsiteX5" fmla="*/ 298490 w 687004"/>
                    <a:gd name="connsiteY5" fmla="*/ 677917 h 1805606"/>
                    <a:gd name="connsiteX6" fmla="*/ 209795 w 687004"/>
                    <a:gd name="connsiteY6" fmla="*/ 660010 h 1805606"/>
                    <a:gd name="connsiteX7" fmla="*/ 0 w 687004"/>
                    <a:gd name="connsiteY7" fmla="*/ 343502 h 1805606"/>
                    <a:gd name="connsiteX8" fmla="*/ 343502 w 687004"/>
                    <a:gd name="connsiteY8" fmla="*/ 0 h 1805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87004" h="1805606">
                      <a:moveTo>
                        <a:pt x="343502" y="0"/>
                      </a:moveTo>
                      <a:cubicBezTo>
                        <a:pt x="533213" y="0"/>
                        <a:pt x="687004" y="153791"/>
                        <a:pt x="687004" y="343502"/>
                      </a:cubicBezTo>
                      <a:cubicBezTo>
                        <a:pt x="687004" y="485785"/>
                        <a:pt x="600497" y="607864"/>
                        <a:pt x="477209" y="660010"/>
                      </a:cubicBezTo>
                      <a:lnTo>
                        <a:pt x="384305" y="678766"/>
                      </a:lnTo>
                      <a:lnTo>
                        <a:pt x="328429" y="1805606"/>
                      </a:lnTo>
                      <a:lnTo>
                        <a:pt x="298490" y="677917"/>
                      </a:lnTo>
                      <a:lnTo>
                        <a:pt x="209795" y="660010"/>
                      </a:lnTo>
                      <a:cubicBezTo>
                        <a:pt x="86507" y="607864"/>
                        <a:pt x="0" y="485785"/>
                        <a:pt x="0" y="343502"/>
                      </a:cubicBezTo>
                      <a:cubicBezTo>
                        <a:pt x="0" y="153791"/>
                        <a:pt x="153791" y="0"/>
                        <a:pt x="3435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61">
                  <a:extLst>
                    <a:ext uri="{FF2B5EF4-FFF2-40B4-BE49-F238E27FC236}">
                      <a16:creationId xmlns:a16="http://schemas.microsoft.com/office/drawing/2014/main" id="{CE0D826D-9B12-D540-854A-1F5BEDCAF1C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50625" y="2832083"/>
                  <a:ext cx="308316" cy="331932"/>
                </a:xfrm>
                <a:custGeom>
                  <a:avLst/>
                  <a:gdLst>
                    <a:gd name="T0" fmla="*/ 59 w 99"/>
                    <a:gd name="T1" fmla="*/ 26 h 107"/>
                    <a:gd name="T2" fmla="*/ 43 w 99"/>
                    <a:gd name="T3" fmla="*/ 12 h 107"/>
                    <a:gd name="T4" fmla="*/ 43 w 99"/>
                    <a:gd name="T5" fmla="*/ 29 h 107"/>
                    <a:gd name="T6" fmla="*/ 43 w 99"/>
                    <a:gd name="T7" fmla="*/ 26 h 107"/>
                    <a:gd name="T8" fmla="*/ 40 w 99"/>
                    <a:gd name="T9" fmla="*/ 50 h 107"/>
                    <a:gd name="T10" fmla="*/ 59 w 99"/>
                    <a:gd name="T11" fmla="*/ 50 h 107"/>
                    <a:gd name="T12" fmla="*/ 43 w 99"/>
                    <a:gd name="T13" fmla="*/ 36 h 107"/>
                    <a:gd name="T14" fmla="*/ 56 w 99"/>
                    <a:gd name="T15" fmla="*/ 39 h 107"/>
                    <a:gd name="T16" fmla="*/ 43 w 99"/>
                    <a:gd name="T17" fmla="*/ 39 h 107"/>
                    <a:gd name="T18" fmla="*/ 30 w 99"/>
                    <a:gd name="T19" fmla="*/ 29 h 107"/>
                    <a:gd name="T20" fmla="*/ 30 w 99"/>
                    <a:gd name="T21" fmla="*/ 12 h 107"/>
                    <a:gd name="T22" fmla="*/ 13 w 99"/>
                    <a:gd name="T23" fmla="*/ 26 h 107"/>
                    <a:gd name="T24" fmla="*/ 30 w 99"/>
                    <a:gd name="T25" fmla="*/ 26 h 107"/>
                    <a:gd name="T26" fmla="*/ 30 w 99"/>
                    <a:gd name="T27" fmla="*/ 15 h 107"/>
                    <a:gd name="T28" fmla="*/ 30 w 99"/>
                    <a:gd name="T29" fmla="*/ 53 h 107"/>
                    <a:gd name="T30" fmla="*/ 30 w 99"/>
                    <a:gd name="T31" fmla="*/ 36 h 107"/>
                    <a:gd name="T32" fmla="*/ 13 w 99"/>
                    <a:gd name="T33" fmla="*/ 50 h 107"/>
                    <a:gd name="T34" fmla="*/ 16 w 99"/>
                    <a:gd name="T35" fmla="*/ 50 h 107"/>
                    <a:gd name="T36" fmla="*/ 73 w 99"/>
                    <a:gd name="T37" fmla="*/ 56 h 107"/>
                    <a:gd name="T38" fmla="*/ 63 w 99"/>
                    <a:gd name="T39" fmla="*/ 0 h 107"/>
                    <a:gd name="T40" fmla="*/ 0 w 99"/>
                    <a:gd name="T41" fmla="*/ 65 h 107"/>
                    <a:gd name="T42" fmla="*/ 3 w 99"/>
                    <a:gd name="T43" fmla="*/ 9 h 107"/>
                    <a:gd name="T44" fmla="*/ 69 w 99"/>
                    <a:gd name="T45" fmla="*/ 9 h 107"/>
                    <a:gd name="T46" fmla="*/ 48 w 99"/>
                    <a:gd name="T47" fmla="*/ 87 h 107"/>
                    <a:gd name="T48" fmla="*/ 30 w 99"/>
                    <a:gd name="T49" fmla="*/ 60 h 107"/>
                    <a:gd name="T50" fmla="*/ 13 w 99"/>
                    <a:gd name="T51" fmla="*/ 87 h 107"/>
                    <a:gd name="T52" fmla="*/ 8 w 99"/>
                    <a:gd name="T53" fmla="*/ 90 h 107"/>
                    <a:gd name="T54" fmla="*/ 99 w 99"/>
                    <a:gd name="T55" fmla="*/ 81 h 107"/>
                    <a:gd name="T56" fmla="*/ 30 w 99"/>
                    <a:gd name="T57" fmla="*/ 63 h 107"/>
                    <a:gd name="T58" fmla="*/ 16 w 99"/>
                    <a:gd name="T59" fmla="*/ 63 h 107"/>
                    <a:gd name="T60" fmla="*/ 72 w 99"/>
                    <a:gd name="T61" fmla="*/ 59 h 107"/>
                    <a:gd name="T62" fmla="*/ 73 w 99"/>
                    <a:gd name="T63" fmla="*/ 104 h 107"/>
                    <a:gd name="T64" fmla="*/ 85 w 99"/>
                    <a:gd name="T65" fmla="*/ 83 h 107"/>
                    <a:gd name="T66" fmla="*/ 63 w 99"/>
                    <a:gd name="T67" fmla="*/ 83 h 107"/>
                    <a:gd name="T68" fmla="*/ 77 w 99"/>
                    <a:gd name="T69" fmla="*/ 76 h 107"/>
                    <a:gd name="T70" fmla="*/ 81 w 99"/>
                    <a:gd name="T71" fmla="*/ 89 h 107"/>
                    <a:gd name="T72" fmla="*/ 75 w 99"/>
                    <a:gd name="T73" fmla="*/ 87 h 107"/>
                    <a:gd name="T74" fmla="*/ 65 w 99"/>
                    <a:gd name="T75" fmla="*/ 87 h 107"/>
                    <a:gd name="T76" fmla="*/ 90 w 99"/>
                    <a:gd name="T77" fmla="*/ 77 h 107"/>
                    <a:gd name="T78" fmla="*/ 59 w 99"/>
                    <a:gd name="T79" fmla="*/ 77 h 107"/>
                    <a:gd name="T80" fmla="*/ 57 w 99"/>
                    <a:gd name="T81" fmla="*/ 75 h 107"/>
                    <a:gd name="T82" fmla="*/ 90 w 99"/>
                    <a:gd name="T83" fmla="*/ 77 h 107"/>
                    <a:gd name="T84" fmla="*/ 71 w 99"/>
                    <a:gd name="T85" fmla="*/ 94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9" h="107">
                      <a:moveTo>
                        <a:pt x="43" y="29"/>
                      </a:moveTo>
                      <a:cubicBezTo>
                        <a:pt x="56" y="29"/>
                        <a:pt x="56" y="29"/>
                        <a:pt x="56" y="29"/>
                      </a:cubicBezTo>
                      <a:cubicBezTo>
                        <a:pt x="58" y="29"/>
                        <a:pt x="59" y="28"/>
                        <a:pt x="59" y="26"/>
                      </a:cubicBezTo>
                      <a:cubicBezTo>
                        <a:pt x="59" y="15"/>
                        <a:pt x="59" y="15"/>
                        <a:pt x="59" y="15"/>
                      </a:cubicBezTo>
                      <a:cubicBezTo>
                        <a:pt x="59" y="13"/>
                        <a:pt x="58" y="12"/>
                        <a:pt x="56" y="12"/>
                      </a:cubicBezTo>
                      <a:cubicBezTo>
                        <a:pt x="43" y="12"/>
                        <a:pt x="43" y="12"/>
                        <a:pt x="43" y="12"/>
                      </a:cubicBezTo>
                      <a:cubicBezTo>
                        <a:pt x="41" y="12"/>
                        <a:pt x="40" y="13"/>
                        <a:pt x="40" y="15"/>
                      </a:cubicBezTo>
                      <a:cubicBezTo>
                        <a:pt x="40" y="26"/>
                        <a:pt x="40" y="26"/>
                        <a:pt x="40" y="26"/>
                      </a:cubicBezTo>
                      <a:cubicBezTo>
                        <a:pt x="40" y="28"/>
                        <a:pt x="41" y="29"/>
                        <a:pt x="43" y="29"/>
                      </a:cubicBezTo>
                      <a:close/>
                      <a:moveTo>
                        <a:pt x="56" y="15"/>
                      </a:moveTo>
                      <a:cubicBezTo>
                        <a:pt x="56" y="26"/>
                        <a:pt x="56" y="26"/>
                        <a:pt x="56" y="26"/>
                      </a:cubicBezTo>
                      <a:cubicBezTo>
                        <a:pt x="43" y="26"/>
                        <a:pt x="43" y="26"/>
                        <a:pt x="43" y="26"/>
                      </a:cubicBezTo>
                      <a:cubicBezTo>
                        <a:pt x="43" y="15"/>
                        <a:pt x="43" y="15"/>
                        <a:pt x="43" y="15"/>
                      </a:cubicBezTo>
                      <a:lnTo>
                        <a:pt x="56" y="15"/>
                      </a:lnTo>
                      <a:close/>
                      <a:moveTo>
                        <a:pt x="40" y="50"/>
                      </a:moveTo>
                      <a:cubicBezTo>
                        <a:pt x="40" y="52"/>
                        <a:pt x="41" y="53"/>
                        <a:pt x="43" y="53"/>
                      </a:cubicBezTo>
                      <a:cubicBezTo>
                        <a:pt x="56" y="53"/>
                        <a:pt x="56" y="53"/>
                        <a:pt x="56" y="53"/>
                      </a:cubicBezTo>
                      <a:cubicBezTo>
                        <a:pt x="58" y="53"/>
                        <a:pt x="59" y="52"/>
                        <a:pt x="59" y="50"/>
                      </a:cubicBezTo>
                      <a:cubicBezTo>
                        <a:pt x="59" y="39"/>
                        <a:pt x="59" y="39"/>
                        <a:pt x="59" y="39"/>
                      </a:cubicBezTo>
                      <a:cubicBezTo>
                        <a:pt x="59" y="37"/>
                        <a:pt x="58" y="36"/>
                        <a:pt x="56" y="36"/>
                      </a:cubicBezTo>
                      <a:cubicBezTo>
                        <a:pt x="43" y="36"/>
                        <a:pt x="43" y="36"/>
                        <a:pt x="43" y="36"/>
                      </a:cubicBezTo>
                      <a:cubicBezTo>
                        <a:pt x="41" y="36"/>
                        <a:pt x="40" y="37"/>
                        <a:pt x="40" y="39"/>
                      </a:cubicBezTo>
                      <a:lnTo>
                        <a:pt x="40" y="50"/>
                      </a:lnTo>
                      <a:close/>
                      <a:moveTo>
                        <a:pt x="56" y="39"/>
                      </a:moveTo>
                      <a:cubicBezTo>
                        <a:pt x="56" y="50"/>
                        <a:pt x="56" y="50"/>
                        <a:pt x="56" y="50"/>
                      </a:cubicBezTo>
                      <a:cubicBezTo>
                        <a:pt x="43" y="50"/>
                        <a:pt x="43" y="50"/>
                        <a:pt x="43" y="50"/>
                      </a:cubicBezTo>
                      <a:cubicBezTo>
                        <a:pt x="43" y="39"/>
                        <a:pt x="43" y="39"/>
                        <a:pt x="43" y="39"/>
                      </a:cubicBezTo>
                      <a:lnTo>
                        <a:pt x="56" y="39"/>
                      </a:lnTo>
                      <a:close/>
                      <a:moveTo>
                        <a:pt x="16" y="29"/>
                      </a:moveTo>
                      <a:cubicBezTo>
                        <a:pt x="30" y="29"/>
                        <a:pt x="30" y="29"/>
                        <a:pt x="30" y="29"/>
                      </a:cubicBezTo>
                      <a:cubicBezTo>
                        <a:pt x="31" y="29"/>
                        <a:pt x="33" y="28"/>
                        <a:pt x="33" y="26"/>
                      </a:cubicBezTo>
                      <a:cubicBezTo>
                        <a:pt x="33" y="15"/>
                        <a:pt x="33" y="15"/>
                        <a:pt x="33" y="15"/>
                      </a:cubicBezTo>
                      <a:cubicBezTo>
                        <a:pt x="33" y="13"/>
                        <a:pt x="31" y="12"/>
                        <a:pt x="30" y="12"/>
                      </a:cubicBezTo>
                      <a:cubicBezTo>
                        <a:pt x="16" y="12"/>
                        <a:pt x="16" y="12"/>
                        <a:pt x="16" y="12"/>
                      </a:cubicBezTo>
                      <a:cubicBezTo>
                        <a:pt x="15" y="12"/>
                        <a:pt x="13" y="13"/>
                        <a:pt x="13" y="15"/>
                      </a:cubicBezTo>
                      <a:cubicBezTo>
                        <a:pt x="13" y="26"/>
                        <a:pt x="13" y="26"/>
                        <a:pt x="13" y="26"/>
                      </a:cubicBezTo>
                      <a:cubicBezTo>
                        <a:pt x="13" y="28"/>
                        <a:pt x="15" y="29"/>
                        <a:pt x="16" y="29"/>
                      </a:cubicBezTo>
                      <a:close/>
                      <a:moveTo>
                        <a:pt x="30" y="15"/>
                      </a:moveTo>
                      <a:cubicBezTo>
                        <a:pt x="30" y="26"/>
                        <a:pt x="30" y="26"/>
                        <a:pt x="30" y="26"/>
                      </a:cubicBezTo>
                      <a:cubicBezTo>
                        <a:pt x="16" y="26"/>
                        <a:pt x="16" y="26"/>
                        <a:pt x="16" y="26"/>
                      </a:cubicBezTo>
                      <a:cubicBezTo>
                        <a:pt x="16" y="15"/>
                        <a:pt x="16" y="15"/>
                        <a:pt x="16" y="15"/>
                      </a:cubicBezTo>
                      <a:lnTo>
                        <a:pt x="30" y="15"/>
                      </a:lnTo>
                      <a:close/>
                      <a:moveTo>
                        <a:pt x="13" y="50"/>
                      </a:moveTo>
                      <a:cubicBezTo>
                        <a:pt x="13" y="52"/>
                        <a:pt x="15" y="53"/>
                        <a:pt x="16" y="53"/>
                      </a:cubicBezTo>
                      <a:cubicBezTo>
                        <a:pt x="30" y="53"/>
                        <a:pt x="30" y="53"/>
                        <a:pt x="30" y="53"/>
                      </a:cubicBezTo>
                      <a:cubicBezTo>
                        <a:pt x="31" y="53"/>
                        <a:pt x="33" y="52"/>
                        <a:pt x="33" y="50"/>
                      </a:cubicBezTo>
                      <a:cubicBezTo>
                        <a:pt x="33" y="39"/>
                        <a:pt x="33" y="39"/>
                        <a:pt x="33" y="39"/>
                      </a:cubicBezTo>
                      <a:cubicBezTo>
                        <a:pt x="33" y="37"/>
                        <a:pt x="31" y="36"/>
                        <a:pt x="30" y="36"/>
                      </a:cubicBezTo>
                      <a:cubicBezTo>
                        <a:pt x="16" y="36"/>
                        <a:pt x="16" y="36"/>
                        <a:pt x="16" y="36"/>
                      </a:cubicBezTo>
                      <a:cubicBezTo>
                        <a:pt x="15" y="36"/>
                        <a:pt x="13" y="37"/>
                        <a:pt x="13" y="39"/>
                      </a:cubicBezTo>
                      <a:lnTo>
                        <a:pt x="13" y="50"/>
                      </a:lnTo>
                      <a:close/>
                      <a:moveTo>
                        <a:pt x="30" y="39"/>
                      </a:move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16" y="50"/>
                        <a:pt x="16" y="50"/>
                        <a:pt x="16" y="50"/>
                      </a:cubicBezTo>
                      <a:cubicBezTo>
                        <a:pt x="16" y="39"/>
                        <a:pt x="16" y="39"/>
                        <a:pt x="16" y="39"/>
                      </a:cubicBezTo>
                      <a:lnTo>
                        <a:pt x="30" y="39"/>
                      </a:lnTo>
                      <a:close/>
                      <a:moveTo>
                        <a:pt x="73" y="56"/>
                      </a:moveTo>
                      <a:cubicBezTo>
                        <a:pt x="73" y="56"/>
                        <a:pt x="73" y="56"/>
                        <a:pt x="72" y="56"/>
                      </a:cubicBezTo>
                      <a:cubicBezTo>
                        <a:pt x="72" y="9"/>
                        <a:pt x="72" y="9"/>
                        <a:pt x="72" y="9"/>
                      </a:cubicBezTo>
                      <a:cubicBezTo>
                        <a:pt x="72" y="4"/>
                        <a:pt x="68" y="0"/>
                        <a:pt x="63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65"/>
                        <a:pt x="0" y="65"/>
                        <a:pt x="0" y="65"/>
                      </a:cubicBezTo>
                      <a:cubicBezTo>
                        <a:pt x="0" y="66"/>
                        <a:pt x="1" y="67"/>
                        <a:pt x="2" y="67"/>
                      </a:cubicBezTo>
                      <a:cubicBezTo>
                        <a:pt x="3" y="67"/>
                        <a:pt x="3" y="66"/>
                        <a:pt x="3" y="65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3" y="5"/>
                        <a:pt x="6" y="3"/>
                        <a:pt x="9" y="3"/>
                      </a:cubicBezTo>
                      <a:cubicBezTo>
                        <a:pt x="63" y="3"/>
                        <a:pt x="63" y="3"/>
                        <a:pt x="63" y="3"/>
                      </a:cubicBezTo>
                      <a:cubicBezTo>
                        <a:pt x="67" y="3"/>
                        <a:pt x="69" y="5"/>
                        <a:pt x="69" y="9"/>
                      </a:cubicBezTo>
                      <a:cubicBezTo>
                        <a:pt x="69" y="56"/>
                        <a:pt x="69" y="56"/>
                        <a:pt x="69" y="56"/>
                      </a:cubicBezTo>
                      <a:cubicBezTo>
                        <a:pt x="57" y="58"/>
                        <a:pt x="48" y="68"/>
                        <a:pt x="48" y="81"/>
                      </a:cubicBezTo>
                      <a:cubicBezTo>
                        <a:pt x="48" y="83"/>
                        <a:pt x="48" y="85"/>
                        <a:pt x="48" y="87"/>
                      </a:cubicBezTo>
                      <a:cubicBezTo>
                        <a:pt x="33" y="87"/>
                        <a:pt x="33" y="87"/>
                        <a:pt x="33" y="87"/>
                      </a:cubicBezTo>
                      <a:cubicBezTo>
                        <a:pt x="33" y="63"/>
                        <a:pt x="33" y="63"/>
                        <a:pt x="33" y="63"/>
                      </a:cubicBezTo>
                      <a:cubicBezTo>
                        <a:pt x="33" y="61"/>
                        <a:pt x="31" y="60"/>
                        <a:pt x="30" y="60"/>
                      </a:cubicBezTo>
                      <a:cubicBezTo>
                        <a:pt x="16" y="60"/>
                        <a:pt x="16" y="60"/>
                        <a:pt x="16" y="60"/>
                      </a:cubicBezTo>
                      <a:cubicBezTo>
                        <a:pt x="15" y="60"/>
                        <a:pt x="13" y="61"/>
                        <a:pt x="13" y="63"/>
                      </a:cubicBezTo>
                      <a:cubicBezTo>
                        <a:pt x="13" y="87"/>
                        <a:pt x="13" y="87"/>
                        <a:pt x="13" y="87"/>
                      </a:cubicBezTo>
                      <a:cubicBezTo>
                        <a:pt x="8" y="87"/>
                        <a:pt x="8" y="87"/>
                        <a:pt x="8" y="87"/>
                      </a:cubicBezTo>
                      <a:cubicBezTo>
                        <a:pt x="7" y="87"/>
                        <a:pt x="6" y="88"/>
                        <a:pt x="6" y="89"/>
                      </a:cubicBezTo>
                      <a:cubicBezTo>
                        <a:pt x="6" y="90"/>
                        <a:pt x="7" y="90"/>
                        <a:pt x="8" y="90"/>
                      </a:cubicBezTo>
                      <a:cubicBezTo>
                        <a:pt x="49" y="90"/>
                        <a:pt x="49" y="90"/>
                        <a:pt x="49" y="90"/>
                      </a:cubicBezTo>
                      <a:cubicBezTo>
                        <a:pt x="53" y="100"/>
                        <a:pt x="62" y="107"/>
                        <a:pt x="73" y="107"/>
                      </a:cubicBezTo>
                      <a:cubicBezTo>
                        <a:pt x="87" y="107"/>
                        <a:pt x="99" y="95"/>
                        <a:pt x="99" y="81"/>
                      </a:cubicBezTo>
                      <a:cubicBezTo>
                        <a:pt x="99" y="67"/>
                        <a:pt x="87" y="56"/>
                        <a:pt x="73" y="56"/>
                      </a:cubicBezTo>
                      <a:close/>
                      <a:moveTo>
                        <a:pt x="16" y="63"/>
                      </a:moveTo>
                      <a:cubicBezTo>
                        <a:pt x="30" y="63"/>
                        <a:pt x="30" y="63"/>
                        <a:pt x="30" y="63"/>
                      </a:cubicBezTo>
                      <a:cubicBezTo>
                        <a:pt x="30" y="87"/>
                        <a:pt x="30" y="87"/>
                        <a:pt x="30" y="87"/>
                      </a:cubicBezTo>
                      <a:cubicBezTo>
                        <a:pt x="16" y="87"/>
                        <a:pt x="16" y="87"/>
                        <a:pt x="16" y="87"/>
                      </a:cubicBezTo>
                      <a:lnTo>
                        <a:pt x="16" y="63"/>
                      </a:lnTo>
                      <a:close/>
                      <a:moveTo>
                        <a:pt x="73" y="104"/>
                      </a:moveTo>
                      <a:cubicBezTo>
                        <a:pt x="61" y="104"/>
                        <a:pt x="51" y="93"/>
                        <a:pt x="51" y="81"/>
                      </a:cubicBezTo>
                      <a:cubicBezTo>
                        <a:pt x="51" y="69"/>
                        <a:pt x="60" y="59"/>
                        <a:pt x="72" y="59"/>
                      </a:cubicBezTo>
                      <a:cubicBezTo>
                        <a:pt x="73" y="59"/>
                        <a:pt x="73" y="59"/>
                        <a:pt x="73" y="59"/>
                      </a:cubicBezTo>
                      <a:cubicBezTo>
                        <a:pt x="86" y="59"/>
                        <a:pt x="96" y="69"/>
                        <a:pt x="96" y="81"/>
                      </a:cubicBezTo>
                      <a:cubicBezTo>
                        <a:pt x="96" y="93"/>
                        <a:pt x="86" y="104"/>
                        <a:pt x="73" y="104"/>
                      </a:cubicBezTo>
                      <a:close/>
                      <a:moveTo>
                        <a:pt x="86" y="80"/>
                      </a:moveTo>
                      <a:cubicBezTo>
                        <a:pt x="86" y="81"/>
                        <a:pt x="86" y="82"/>
                        <a:pt x="86" y="82"/>
                      </a:cubicBezTo>
                      <a:cubicBezTo>
                        <a:pt x="85" y="83"/>
                        <a:pt x="85" y="83"/>
                        <a:pt x="85" y="83"/>
                      </a:cubicBezTo>
                      <a:cubicBezTo>
                        <a:pt x="84" y="83"/>
                        <a:pt x="84" y="83"/>
                        <a:pt x="84" y="83"/>
                      </a:cubicBezTo>
                      <a:cubicBezTo>
                        <a:pt x="82" y="81"/>
                        <a:pt x="79" y="80"/>
                        <a:pt x="76" y="79"/>
                      </a:cubicBezTo>
                      <a:cubicBezTo>
                        <a:pt x="72" y="78"/>
                        <a:pt x="67" y="80"/>
                        <a:pt x="63" y="83"/>
                      </a:cubicBezTo>
                      <a:cubicBezTo>
                        <a:pt x="62" y="83"/>
                        <a:pt x="61" y="83"/>
                        <a:pt x="61" y="82"/>
                      </a:cubicBezTo>
                      <a:cubicBezTo>
                        <a:pt x="60" y="82"/>
                        <a:pt x="61" y="81"/>
                        <a:pt x="61" y="80"/>
                      </a:cubicBezTo>
                      <a:cubicBezTo>
                        <a:pt x="66" y="77"/>
                        <a:pt x="71" y="75"/>
                        <a:pt x="77" y="76"/>
                      </a:cubicBezTo>
                      <a:cubicBezTo>
                        <a:pt x="80" y="77"/>
                        <a:pt x="83" y="78"/>
                        <a:pt x="86" y="80"/>
                      </a:cubicBezTo>
                      <a:close/>
                      <a:moveTo>
                        <a:pt x="81" y="87"/>
                      </a:moveTo>
                      <a:cubicBezTo>
                        <a:pt x="82" y="87"/>
                        <a:pt x="82" y="88"/>
                        <a:pt x="81" y="89"/>
                      </a:cubicBezTo>
                      <a:cubicBezTo>
                        <a:pt x="81" y="89"/>
                        <a:pt x="81" y="89"/>
                        <a:pt x="80" y="89"/>
                      </a:cubicBezTo>
                      <a:cubicBezTo>
                        <a:pt x="80" y="89"/>
                        <a:pt x="80" y="89"/>
                        <a:pt x="79" y="89"/>
                      </a:cubicBezTo>
                      <a:cubicBezTo>
                        <a:pt x="78" y="88"/>
                        <a:pt x="77" y="87"/>
                        <a:pt x="75" y="87"/>
                      </a:cubicBezTo>
                      <a:cubicBezTo>
                        <a:pt x="72" y="87"/>
                        <a:pt x="69" y="87"/>
                        <a:pt x="67" y="89"/>
                      </a:cubicBezTo>
                      <a:cubicBezTo>
                        <a:pt x="67" y="89"/>
                        <a:pt x="66" y="89"/>
                        <a:pt x="65" y="89"/>
                      </a:cubicBezTo>
                      <a:cubicBezTo>
                        <a:pt x="65" y="88"/>
                        <a:pt x="65" y="87"/>
                        <a:pt x="65" y="87"/>
                      </a:cubicBezTo>
                      <a:cubicBezTo>
                        <a:pt x="68" y="84"/>
                        <a:pt x="72" y="83"/>
                        <a:pt x="76" y="84"/>
                      </a:cubicBezTo>
                      <a:cubicBezTo>
                        <a:pt x="78" y="85"/>
                        <a:pt x="80" y="85"/>
                        <a:pt x="81" y="87"/>
                      </a:cubicBezTo>
                      <a:close/>
                      <a:moveTo>
                        <a:pt x="90" y="77"/>
                      </a:moveTo>
                      <a:cubicBezTo>
                        <a:pt x="90" y="77"/>
                        <a:pt x="89" y="77"/>
                        <a:pt x="88" y="77"/>
                      </a:cubicBezTo>
                      <a:cubicBezTo>
                        <a:pt x="85" y="74"/>
                        <a:pt x="81" y="73"/>
                        <a:pt x="78" y="72"/>
                      </a:cubicBezTo>
                      <a:cubicBezTo>
                        <a:pt x="71" y="71"/>
                        <a:pt x="64" y="73"/>
                        <a:pt x="59" y="77"/>
                      </a:cubicBezTo>
                      <a:cubicBezTo>
                        <a:pt x="58" y="77"/>
                        <a:pt x="58" y="77"/>
                        <a:pt x="58" y="77"/>
                      </a:cubicBezTo>
                      <a:cubicBezTo>
                        <a:pt x="57" y="77"/>
                        <a:pt x="57" y="77"/>
                        <a:pt x="57" y="77"/>
                      </a:cubicBezTo>
                      <a:cubicBezTo>
                        <a:pt x="56" y="76"/>
                        <a:pt x="56" y="75"/>
                        <a:pt x="57" y="75"/>
                      </a:cubicBezTo>
                      <a:cubicBezTo>
                        <a:pt x="63" y="70"/>
                        <a:pt x="71" y="68"/>
                        <a:pt x="78" y="69"/>
                      </a:cubicBezTo>
                      <a:cubicBezTo>
                        <a:pt x="82" y="70"/>
                        <a:pt x="86" y="72"/>
                        <a:pt x="90" y="75"/>
                      </a:cubicBezTo>
                      <a:cubicBezTo>
                        <a:pt x="90" y="75"/>
                        <a:pt x="91" y="76"/>
                        <a:pt x="90" y="77"/>
                      </a:cubicBezTo>
                      <a:close/>
                      <a:moveTo>
                        <a:pt x="76" y="94"/>
                      </a:moveTo>
                      <a:cubicBezTo>
                        <a:pt x="76" y="95"/>
                        <a:pt x="75" y="97"/>
                        <a:pt x="73" y="97"/>
                      </a:cubicBezTo>
                      <a:cubicBezTo>
                        <a:pt x="72" y="97"/>
                        <a:pt x="71" y="95"/>
                        <a:pt x="71" y="94"/>
                      </a:cubicBezTo>
                      <a:cubicBezTo>
                        <a:pt x="71" y="93"/>
                        <a:pt x="72" y="92"/>
                        <a:pt x="73" y="92"/>
                      </a:cubicBezTo>
                      <a:cubicBezTo>
                        <a:pt x="75" y="92"/>
                        <a:pt x="76" y="93"/>
                        <a:pt x="76" y="9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00EFDC7-4705-2C44-ADAF-0243E8E26D7F}"/>
                  </a:ext>
                </a:extLst>
              </p:cNvPr>
              <p:cNvSpPr txBox="1"/>
              <p:nvPr/>
            </p:nvSpPr>
            <p:spPr>
              <a:xfrm>
                <a:off x="2589378" y="2186612"/>
                <a:ext cx="881781" cy="326191"/>
              </a:xfrm>
              <a:prstGeom prst="rect">
                <a:avLst/>
              </a:prstGeom>
              <a:noFill/>
            </p:spPr>
            <p:txBody>
              <a:bodyPr wrap="square" lIns="109675" tIns="54838" rIns="109675" bIns="54838" rtlCol="0" anchor="t">
                <a:spAutoFit/>
              </a:bodyPr>
              <a:lstStyle>
                <a:defPPr>
                  <a:defRPr lang="en-US"/>
                </a:defPPr>
                <a:lvl1pPr algn="ctr">
                  <a:lnSpc>
                    <a:spcPts val="1200"/>
                  </a:lnSpc>
                  <a:defRPr sz="1200">
                    <a:latin typeface="+mn-lt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1400" dirty="0"/>
                  <a:t>Wi-Fi</a:t>
                </a:r>
              </a:p>
            </p:txBody>
          </p:sp>
        </p:grpSp>
      </p:grpSp>
      <p:grpSp>
        <p:nvGrpSpPr>
          <p:cNvPr id="140" name="SD-Wan Large">
            <a:extLst>
              <a:ext uri="{FF2B5EF4-FFF2-40B4-BE49-F238E27FC236}">
                <a16:creationId xmlns:a16="http://schemas.microsoft.com/office/drawing/2014/main" id="{B863F15E-B921-4740-BC71-DC0CED6E5EAB}"/>
              </a:ext>
            </a:extLst>
          </p:cNvPr>
          <p:cNvGrpSpPr/>
          <p:nvPr/>
        </p:nvGrpSpPr>
        <p:grpSpPr>
          <a:xfrm>
            <a:off x="6850967" y="2044087"/>
            <a:ext cx="988984" cy="2397272"/>
            <a:chOff x="-928650" y="2044087"/>
            <a:chExt cx="988984" cy="2397272"/>
          </a:xfrm>
        </p:grpSpPr>
        <p:sp>
          <p:nvSpPr>
            <p:cNvPr id="77" name="SD-Wan Glow">
              <a:extLst>
                <a:ext uri="{FF2B5EF4-FFF2-40B4-BE49-F238E27FC236}">
                  <a16:creationId xmlns:a16="http://schemas.microsoft.com/office/drawing/2014/main" id="{09CD2EC9-E424-214A-B66A-9D3ABB09EF9B}"/>
                </a:ext>
              </a:extLst>
            </p:cNvPr>
            <p:cNvSpPr/>
            <p:nvPr/>
          </p:nvSpPr>
          <p:spPr>
            <a:xfrm>
              <a:off x="-744197" y="2543395"/>
              <a:ext cx="587696" cy="561311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22000">
                  <a:schemeClr val="accent3"/>
                </a:gs>
                <a:gs pos="66000">
                  <a:schemeClr val="accent3"/>
                </a:gs>
                <a:gs pos="40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glow rad="381000">
                <a:schemeClr val="accent3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5DD52A3E-916F-A94F-AC4B-A772F404AD06}"/>
                </a:ext>
              </a:extLst>
            </p:cNvPr>
            <p:cNvGrpSpPr/>
            <p:nvPr/>
          </p:nvGrpSpPr>
          <p:grpSpPr>
            <a:xfrm>
              <a:off x="-928650" y="2044087"/>
              <a:ext cx="988984" cy="2397272"/>
              <a:chOff x="-1356656" y="-397017"/>
              <a:chExt cx="988984" cy="2397272"/>
            </a:xfrm>
          </p:grpSpPr>
          <p:grpSp>
            <p:nvGrpSpPr>
              <p:cNvPr id="74" name="SD-Wan Large">
                <a:extLst>
                  <a:ext uri="{FF2B5EF4-FFF2-40B4-BE49-F238E27FC236}">
                    <a16:creationId xmlns:a16="http://schemas.microsoft.com/office/drawing/2014/main" id="{98720079-AB34-AE4E-A01D-5CBE4165FB1B}"/>
                  </a:ext>
                </a:extLst>
              </p:cNvPr>
              <p:cNvGrpSpPr/>
              <p:nvPr/>
            </p:nvGrpSpPr>
            <p:grpSpPr>
              <a:xfrm>
                <a:off x="-1259081" y="0"/>
                <a:ext cx="761064" cy="2000255"/>
                <a:chOff x="7032662" y="2691350"/>
                <a:chExt cx="761064" cy="2000255"/>
              </a:xfrm>
            </p:grpSpPr>
            <p:sp>
              <p:nvSpPr>
                <p:cNvPr id="75" name="Lollipop">
                  <a:extLst>
                    <a:ext uri="{FF2B5EF4-FFF2-40B4-BE49-F238E27FC236}">
                      <a16:creationId xmlns:a16="http://schemas.microsoft.com/office/drawing/2014/main" id="{34F89C11-8415-C14D-9BD7-8D98BECA1246}"/>
                    </a:ext>
                  </a:extLst>
                </p:cNvPr>
                <p:cNvSpPr/>
                <p:nvPr/>
              </p:nvSpPr>
              <p:spPr>
                <a:xfrm>
                  <a:off x="7032662" y="2691350"/>
                  <a:ext cx="761064" cy="2000255"/>
                </a:xfrm>
                <a:custGeom>
                  <a:avLst/>
                  <a:gdLst>
                    <a:gd name="connsiteX0" fmla="*/ 343502 w 687004"/>
                    <a:gd name="connsiteY0" fmla="*/ 0 h 1805606"/>
                    <a:gd name="connsiteX1" fmla="*/ 687004 w 687004"/>
                    <a:gd name="connsiteY1" fmla="*/ 343502 h 1805606"/>
                    <a:gd name="connsiteX2" fmla="*/ 477209 w 687004"/>
                    <a:gd name="connsiteY2" fmla="*/ 660010 h 1805606"/>
                    <a:gd name="connsiteX3" fmla="*/ 384305 w 687004"/>
                    <a:gd name="connsiteY3" fmla="*/ 678766 h 1805606"/>
                    <a:gd name="connsiteX4" fmla="*/ 328429 w 687004"/>
                    <a:gd name="connsiteY4" fmla="*/ 1805606 h 1805606"/>
                    <a:gd name="connsiteX5" fmla="*/ 298490 w 687004"/>
                    <a:gd name="connsiteY5" fmla="*/ 677917 h 1805606"/>
                    <a:gd name="connsiteX6" fmla="*/ 209795 w 687004"/>
                    <a:gd name="connsiteY6" fmla="*/ 660010 h 1805606"/>
                    <a:gd name="connsiteX7" fmla="*/ 0 w 687004"/>
                    <a:gd name="connsiteY7" fmla="*/ 343502 h 1805606"/>
                    <a:gd name="connsiteX8" fmla="*/ 343502 w 687004"/>
                    <a:gd name="connsiteY8" fmla="*/ 0 h 1805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87004" h="1805606">
                      <a:moveTo>
                        <a:pt x="343502" y="0"/>
                      </a:moveTo>
                      <a:cubicBezTo>
                        <a:pt x="533213" y="0"/>
                        <a:pt x="687004" y="153791"/>
                        <a:pt x="687004" y="343502"/>
                      </a:cubicBezTo>
                      <a:cubicBezTo>
                        <a:pt x="687004" y="485785"/>
                        <a:pt x="600497" y="607864"/>
                        <a:pt x="477209" y="660010"/>
                      </a:cubicBezTo>
                      <a:lnTo>
                        <a:pt x="384305" y="678766"/>
                      </a:lnTo>
                      <a:lnTo>
                        <a:pt x="328429" y="1805606"/>
                      </a:lnTo>
                      <a:lnTo>
                        <a:pt x="298490" y="677917"/>
                      </a:lnTo>
                      <a:lnTo>
                        <a:pt x="209795" y="660010"/>
                      </a:lnTo>
                      <a:cubicBezTo>
                        <a:pt x="86507" y="607864"/>
                        <a:pt x="0" y="485785"/>
                        <a:pt x="0" y="343502"/>
                      </a:cubicBezTo>
                      <a:cubicBezTo>
                        <a:pt x="0" y="153791"/>
                        <a:pt x="153791" y="0"/>
                        <a:pt x="3435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Icon">
                  <a:extLst>
                    <a:ext uri="{FF2B5EF4-FFF2-40B4-BE49-F238E27FC236}">
                      <a16:creationId xmlns:a16="http://schemas.microsoft.com/office/drawing/2014/main" id="{15FE50BB-0E85-024C-A27F-380B6BA1CC0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191739" y="2833001"/>
                  <a:ext cx="434636" cy="462527"/>
                </a:xfrm>
                <a:custGeom>
                  <a:avLst/>
                  <a:gdLst>
                    <a:gd name="T0" fmla="*/ 105 w 112"/>
                    <a:gd name="T1" fmla="*/ 31 h 119"/>
                    <a:gd name="T2" fmla="*/ 79 w 112"/>
                    <a:gd name="T3" fmla="*/ 34 h 119"/>
                    <a:gd name="T4" fmla="*/ 106 w 112"/>
                    <a:gd name="T5" fmla="*/ 21 h 119"/>
                    <a:gd name="T6" fmla="*/ 68 w 112"/>
                    <a:gd name="T7" fmla="*/ 4 h 119"/>
                    <a:gd name="T8" fmla="*/ 13 w 112"/>
                    <a:gd name="T9" fmla="*/ 17 h 119"/>
                    <a:gd name="T10" fmla="*/ 13 w 112"/>
                    <a:gd name="T11" fmla="*/ 28 h 119"/>
                    <a:gd name="T12" fmla="*/ 28 w 112"/>
                    <a:gd name="T13" fmla="*/ 41 h 119"/>
                    <a:gd name="T14" fmla="*/ 2 w 112"/>
                    <a:gd name="T15" fmla="*/ 33 h 119"/>
                    <a:gd name="T16" fmla="*/ 0 w 112"/>
                    <a:gd name="T17" fmla="*/ 95 h 119"/>
                    <a:gd name="T18" fmla="*/ 41 w 112"/>
                    <a:gd name="T19" fmla="*/ 118 h 119"/>
                    <a:gd name="T20" fmla="*/ 47 w 112"/>
                    <a:gd name="T21" fmla="*/ 113 h 119"/>
                    <a:gd name="T22" fmla="*/ 58 w 112"/>
                    <a:gd name="T23" fmla="*/ 90 h 119"/>
                    <a:gd name="T24" fmla="*/ 60 w 112"/>
                    <a:gd name="T25" fmla="*/ 118 h 119"/>
                    <a:gd name="T26" fmla="*/ 65 w 112"/>
                    <a:gd name="T27" fmla="*/ 118 h 119"/>
                    <a:gd name="T28" fmla="*/ 112 w 112"/>
                    <a:gd name="T29" fmla="*/ 91 h 119"/>
                    <a:gd name="T30" fmla="*/ 110 w 112"/>
                    <a:gd name="T31" fmla="*/ 32 h 119"/>
                    <a:gd name="T32" fmla="*/ 72 w 112"/>
                    <a:gd name="T33" fmla="*/ 44 h 119"/>
                    <a:gd name="T34" fmla="*/ 40 w 112"/>
                    <a:gd name="T35" fmla="*/ 36 h 119"/>
                    <a:gd name="T36" fmla="*/ 75 w 112"/>
                    <a:gd name="T37" fmla="*/ 22 h 119"/>
                    <a:gd name="T38" fmla="*/ 76 w 112"/>
                    <a:gd name="T39" fmla="*/ 23 h 119"/>
                    <a:gd name="T40" fmla="*/ 12 w 112"/>
                    <a:gd name="T41" fmla="*/ 23 h 119"/>
                    <a:gd name="T42" fmla="*/ 51 w 112"/>
                    <a:gd name="T43" fmla="*/ 6 h 119"/>
                    <a:gd name="T44" fmla="*/ 101 w 112"/>
                    <a:gd name="T45" fmla="*/ 18 h 119"/>
                    <a:gd name="T46" fmla="*/ 100 w 112"/>
                    <a:gd name="T47" fmla="*/ 23 h 119"/>
                    <a:gd name="T48" fmla="*/ 79 w 112"/>
                    <a:gd name="T49" fmla="*/ 23 h 119"/>
                    <a:gd name="T50" fmla="*/ 73 w 112"/>
                    <a:gd name="T51" fmla="*/ 19 h 119"/>
                    <a:gd name="T52" fmla="*/ 14 w 112"/>
                    <a:gd name="T53" fmla="*/ 25 h 119"/>
                    <a:gd name="T54" fmla="*/ 33 w 112"/>
                    <a:gd name="T55" fmla="*/ 38 h 119"/>
                    <a:gd name="T56" fmla="*/ 62 w 112"/>
                    <a:gd name="T57" fmla="*/ 47 h 119"/>
                    <a:gd name="T58" fmla="*/ 76 w 112"/>
                    <a:gd name="T59" fmla="*/ 46 h 119"/>
                    <a:gd name="T60" fmla="*/ 73 w 112"/>
                    <a:gd name="T61" fmla="*/ 81 h 119"/>
                    <a:gd name="T62" fmla="*/ 61 w 112"/>
                    <a:gd name="T63" fmla="*/ 60 h 119"/>
                    <a:gd name="T64" fmla="*/ 30 w 112"/>
                    <a:gd name="T65" fmla="*/ 42 h 119"/>
                    <a:gd name="T66" fmla="*/ 44 w 112"/>
                    <a:gd name="T67" fmla="*/ 113 h 119"/>
                    <a:gd name="T68" fmla="*/ 42 w 112"/>
                    <a:gd name="T69" fmla="*/ 115 h 119"/>
                    <a:gd name="T70" fmla="*/ 3 w 112"/>
                    <a:gd name="T71" fmla="*/ 95 h 119"/>
                    <a:gd name="T72" fmla="*/ 4 w 112"/>
                    <a:gd name="T73" fmla="*/ 36 h 119"/>
                    <a:gd name="T74" fmla="*/ 27 w 112"/>
                    <a:gd name="T75" fmla="*/ 44 h 119"/>
                    <a:gd name="T76" fmla="*/ 29 w 112"/>
                    <a:gd name="T77" fmla="*/ 99 h 119"/>
                    <a:gd name="T78" fmla="*/ 33 w 112"/>
                    <a:gd name="T79" fmla="*/ 100 h 119"/>
                    <a:gd name="T80" fmla="*/ 44 w 112"/>
                    <a:gd name="T81" fmla="*/ 113 h 119"/>
                    <a:gd name="T82" fmla="*/ 31 w 112"/>
                    <a:gd name="T83" fmla="*/ 97 h 119"/>
                    <a:gd name="T84" fmla="*/ 30 w 112"/>
                    <a:gd name="T85" fmla="*/ 45 h 119"/>
                    <a:gd name="T86" fmla="*/ 58 w 112"/>
                    <a:gd name="T87" fmla="*/ 60 h 119"/>
                    <a:gd name="T88" fmla="*/ 32 w 112"/>
                    <a:gd name="T89" fmla="*/ 97 h 119"/>
                    <a:gd name="T90" fmla="*/ 105 w 112"/>
                    <a:gd name="T91" fmla="*/ 98 h 119"/>
                    <a:gd name="T92" fmla="*/ 62 w 112"/>
                    <a:gd name="T93" fmla="*/ 116 h 119"/>
                    <a:gd name="T94" fmla="*/ 61 w 112"/>
                    <a:gd name="T95" fmla="*/ 89 h 119"/>
                    <a:gd name="T96" fmla="*/ 79 w 112"/>
                    <a:gd name="T97" fmla="*/ 76 h 119"/>
                    <a:gd name="T98" fmla="*/ 106 w 112"/>
                    <a:gd name="T99" fmla="*/ 34 h 119"/>
                    <a:gd name="T100" fmla="*/ 109 w 112"/>
                    <a:gd name="T101" fmla="*/ 36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12" h="119">
                      <a:moveTo>
                        <a:pt x="110" y="32"/>
                      </a:moveTo>
                      <a:cubicBezTo>
                        <a:pt x="109" y="31"/>
                        <a:pt x="107" y="30"/>
                        <a:pt x="105" y="31"/>
                      </a:cubicBezTo>
                      <a:cubicBezTo>
                        <a:pt x="79" y="42"/>
                        <a:pt x="79" y="42"/>
                        <a:pt x="79" y="42"/>
                      </a:cubicBezTo>
                      <a:cubicBezTo>
                        <a:pt x="79" y="34"/>
                        <a:pt x="79" y="34"/>
                        <a:pt x="79" y="34"/>
                      </a:cubicBezTo>
                      <a:cubicBezTo>
                        <a:pt x="101" y="26"/>
                        <a:pt x="101" y="26"/>
                        <a:pt x="101" y="26"/>
                      </a:cubicBezTo>
                      <a:cubicBezTo>
                        <a:pt x="103" y="25"/>
                        <a:pt x="106" y="23"/>
                        <a:pt x="106" y="21"/>
                      </a:cubicBezTo>
                      <a:cubicBezTo>
                        <a:pt x="107" y="19"/>
                        <a:pt x="104" y="17"/>
                        <a:pt x="102" y="16"/>
                      </a:cubicBezTo>
                      <a:cubicBezTo>
                        <a:pt x="68" y="4"/>
                        <a:pt x="68" y="4"/>
                        <a:pt x="68" y="4"/>
                      </a:cubicBezTo>
                      <a:cubicBezTo>
                        <a:pt x="59" y="0"/>
                        <a:pt x="57" y="0"/>
                        <a:pt x="50" y="3"/>
                      </a:cubicBezTo>
                      <a:cubicBezTo>
                        <a:pt x="13" y="17"/>
                        <a:pt x="13" y="17"/>
                        <a:pt x="13" y="17"/>
                      </a:cubicBezTo>
                      <a:cubicBezTo>
                        <a:pt x="11" y="18"/>
                        <a:pt x="9" y="20"/>
                        <a:pt x="9" y="22"/>
                      </a:cubicBezTo>
                      <a:cubicBezTo>
                        <a:pt x="9" y="25"/>
                        <a:pt x="10" y="27"/>
                        <a:pt x="13" y="28"/>
                      </a:cubicBezTo>
                      <a:cubicBezTo>
                        <a:pt x="32" y="36"/>
                        <a:pt x="32" y="36"/>
                        <a:pt x="32" y="36"/>
                      </a:cubicBezTo>
                      <a:cubicBezTo>
                        <a:pt x="30" y="37"/>
                        <a:pt x="28" y="39"/>
                        <a:pt x="28" y="41"/>
                      </a:cubicBezTo>
                      <a:cubicBezTo>
                        <a:pt x="7" y="33"/>
                        <a:pt x="7" y="33"/>
                        <a:pt x="7" y="33"/>
                      </a:cubicBezTo>
                      <a:cubicBezTo>
                        <a:pt x="5" y="32"/>
                        <a:pt x="3" y="32"/>
                        <a:pt x="2" y="33"/>
                      </a:cubicBezTo>
                      <a:cubicBezTo>
                        <a:pt x="1" y="34"/>
                        <a:pt x="0" y="36"/>
                        <a:pt x="0" y="38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9"/>
                        <a:pt x="3" y="103"/>
                        <a:pt x="6" y="104"/>
                      </a:cubicBezTo>
                      <a:cubicBezTo>
                        <a:pt x="41" y="118"/>
                        <a:pt x="41" y="118"/>
                        <a:pt x="41" y="118"/>
                      </a:cubicBezTo>
                      <a:cubicBezTo>
                        <a:pt x="42" y="118"/>
                        <a:pt x="44" y="118"/>
                        <a:pt x="45" y="117"/>
                      </a:cubicBezTo>
                      <a:cubicBezTo>
                        <a:pt x="46" y="116"/>
                        <a:pt x="47" y="115"/>
                        <a:pt x="47" y="113"/>
                      </a:cubicBezTo>
                      <a:cubicBezTo>
                        <a:pt x="47" y="94"/>
                        <a:pt x="47" y="94"/>
                        <a:pt x="47" y="94"/>
                      </a:cubicBezTo>
                      <a:cubicBezTo>
                        <a:pt x="58" y="90"/>
                        <a:pt x="58" y="90"/>
                        <a:pt x="58" y="90"/>
                      </a:cubicBezTo>
                      <a:cubicBezTo>
                        <a:pt x="58" y="114"/>
                        <a:pt x="58" y="114"/>
                        <a:pt x="58" y="114"/>
                      </a:cubicBezTo>
                      <a:cubicBezTo>
                        <a:pt x="58" y="116"/>
                        <a:pt x="59" y="117"/>
                        <a:pt x="60" y="118"/>
                      </a:cubicBezTo>
                      <a:cubicBezTo>
                        <a:pt x="61" y="119"/>
                        <a:pt x="62" y="119"/>
                        <a:pt x="63" y="119"/>
                      </a:cubicBezTo>
                      <a:cubicBezTo>
                        <a:pt x="63" y="119"/>
                        <a:pt x="64" y="119"/>
                        <a:pt x="65" y="118"/>
                      </a:cubicBezTo>
                      <a:cubicBezTo>
                        <a:pt x="106" y="100"/>
                        <a:pt x="106" y="100"/>
                        <a:pt x="106" y="100"/>
                      </a:cubicBezTo>
                      <a:cubicBezTo>
                        <a:pt x="110" y="99"/>
                        <a:pt x="112" y="95"/>
                        <a:pt x="112" y="91"/>
                      </a:cubicBezTo>
                      <a:cubicBezTo>
                        <a:pt x="112" y="36"/>
                        <a:pt x="112" y="36"/>
                        <a:pt x="112" y="36"/>
                      </a:cubicBezTo>
                      <a:cubicBezTo>
                        <a:pt x="112" y="34"/>
                        <a:pt x="111" y="33"/>
                        <a:pt x="110" y="32"/>
                      </a:cubicBezTo>
                      <a:close/>
                      <a:moveTo>
                        <a:pt x="76" y="43"/>
                      </a:moveTo>
                      <a:cubicBezTo>
                        <a:pt x="72" y="44"/>
                        <a:pt x="72" y="44"/>
                        <a:pt x="72" y="44"/>
                      </a:cubicBezTo>
                      <a:cubicBezTo>
                        <a:pt x="70" y="45"/>
                        <a:pt x="65" y="45"/>
                        <a:pt x="63" y="44"/>
                      </a:cubicBezTo>
                      <a:cubicBezTo>
                        <a:pt x="40" y="36"/>
                        <a:pt x="40" y="36"/>
                        <a:pt x="40" y="36"/>
                      </a:cubicBezTo>
                      <a:cubicBezTo>
                        <a:pt x="74" y="22"/>
                        <a:pt x="74" y="22"/>
                        <a:pt x="74" y="22"/>
                      </a:cubicBezTo>
                      <a:cubicBezTo>
                        <a:pt x="74" y="22"/>
                        <a:pt x="75" y="22"/>
                        <a:pt x="75" y="22"/>
                      </a:cubicBezTo>
                      <a:cubicBezTo>
                        <a:pt x="75" y="22"/>
                        <a:pt x="75" y="22"/>
                        <a:pt x="76" y="22"/>
                      </a:cubicBezTo>
                      <a:cubicBezTo>
                        <a:pt x="76" y="22"/>
                        <a:pt x="76" y="23"/>
                        <a:pt x="76" y="23"/>
                      </a:cubicBezTo>
                      <a:lnTo>
                        <a:pt x="76" y="43"/>
                      </a:lnTo>
                      <a:close/>
                      <a:moveTo>
                        <a:pt x="12" y="23"/>
                      </a:moveTo>
                      <a:cubicBezTo>
                        <a:pt x="12" y="22"/>
                        <a:pt x="13" y="21"/>
                        <a:pt x="14" y="20"/>
                      </a:cubicBezTo>
                      <a:cubicBezTo>
                        <a:pt x="51" y="6"/>
                        <a:pt x="51" y="6"/>
                        <a:pt x="51" y="6"/>
                      </a:cubicBezTo>
                      <a:cubicBezTo>
                        <a:pt x="57" y="3"/>
                        <a:pt x="58" y="3"/>
                        <a:pt x="67" y="6"/>
                      </a:cubicBezTo>
                      <a:cubicBezTo>
                        <a:pt x="101" y="18"/>
                        <a:pt x="101" y="18"/>
                        <a:pt x="101" y="18"/>
                      </a:cubicBezTo>
                      <a:cubicBezTo>
                        <a:pt x="102" y="19"/>
                        <a:pt x="103" y="20"/>
                        <a:pt x="103" y="20"/>
                      </a:cubicBezTo>
                      <a:cubicBezTo>
                        <a:pt x="103" y="21"/>
                        <a:pt x="102" y="22"/>
                        <a:pt x="100" y="23"/>
                      </a:cubicBezTo>
                      <a:cubicBezTo>
                        <a:pt x="79" y="31"/>
                        <a:pt x="79" y="31"/>
                        <a:pt x="79" y="31"/>
                      </a:cubicBezTo>
                      <a:cubicBezTo>
                        <a:pt x="79" y="23"/>
                        <a:pt x="79" y="23"/>
                        <a:pt x="79" y="23"/>
                      </a:cubicBezTo>
                      <a:cubicBezTo>
                        <a:pt x="79" y="22"/>
                        <a:pt x="78" y="20"/>
                        <a:pt x="77" y="19"/>
                      </a:cubicBezTo>
                      <a:cubicBezTo>
                        <a:pt x="76" y="19"/>
                        <a:pt x="75" y="19"/>
                        <a:pt x="73" y="19"/>
                      </a:cubicBezTo>
                      <a:cubicBezTo>
                        <a:pt x="36" y="34"/>
                        <a:pt x="36" y="34"/>
                        <a:pt x="36" y="34"/>
                      </a:cubicBezTo>
                      <a:cubicBezTo>
                        <a:pt x="14" y="25"/>
                        <a:pt x="14" y="25"/>
                        <a:pt x="14" y="25"/>
                      </a:cubicBezTo>
                      <a:cubicBezTo>
                        <a:pt x="13" y="25"/>
                        <a:pt x="12" y="24"/>
                        <a:pt x="12" y="23"/>
                      </a:cubicBezTo>
                      <a:close/>
                      <a:moveTo>
                        <a:pt x="33" y="38"/>
                      </a:moveTo>
                      <a:cubicBezTo>
                        <a:pt x="36" y="37"/>
                        <a:pt x="36" y="37"/>
                        <a:pt x="36" y="37"/>
                      </a:cubicBezTo>
                      <a:cubicBezTo>
                        <a:pt x="62" y="47"/>
                        <a:pt x="62" y="47"/>
                        <a:pt x="62" y="47"/>
                      </a:cubicBezTo>
                      <a:cubicBezTo>
                        <a:pt x="65" y="48"/>
                        <a:pt x="70" y="48"/>
                        <a:pt x="73" y="47"/>
                      </a:cubicBezTo>
                      <a:cubicBezTo>
                        <a:pt x="76" y="46"/>
                        <a:pt x="76" y="46"/>
                        <a:pt x="76" y="46"/>
                      </a:cubicBezTo>
                      <a:cubicBezTo>
                        <a:pt x="76" y="76"/>
                        <a:pt x="76" y="76"/>
                        <a:pt x="76" y="76"/>
                      </a:cubicBezTo>
                      <a:cubicBezTo>
                        <a:pt x="76" y="78"/>
                        <a:pt x="75" y="80"/>
                        <a:pt x="73" y="81"/>
                      </a:cubicBezTo>
                      <a:cubicBezTo>
                        <a:pt x="61" y="85"/>
                        <a:pt x="61" y="85"/>
                        <a:pt x="61" y="85"/>
                      </a:cubicBezTo>
                      <a:cubicBezTo>
                        <a:pt x="61" y="60"/>
                        <a:pt x="61" y="60"/>
                        <a:pt x="61" y="60"/>
                      </a:cubicBezTo>
                      <a:cubicBezTo>
                        <a:pt x="61" y="57"/>
                        <a:pt x="58" y="53"/>
                        <a:pt x="55" y="52"/>
                      </a:cubicBezTo>
                      <a:cubicBezTo>
                        <a:pt x="30" y="42"/>
                        <a:pt x="30" y="42"/>
                        <a:pt x="30" y="42"/>
                      </a:cubicBezTo>
                      <a:cubicBezTo>
                        <a:pt x="31" y="40"/>
                        <a:pt x="32" y="39"/>
                        <a:pt x="33" y="38"/>
                      </a:cubicBezTo>
                      <a:close/>
                      <a:moveTo>
                        <a:pt x="44" y="113"/>
                      </a:moveTo>
                      <a:cubicBezTo>
                        <a:pt x="44" y="114"/>
                        <a:pt x="44" y="115"/>
                        <a:pt x="43" y="115"/>
                      </a:cubicBezTo>
                      <a:cubicBezTo>
                        <a:pt x="43" y="115"/>
                        <a:pt x="42" y="115"/>
                        <a:pt x="42" y="115"/>
                      </a:cubicBezTo>
                      <a:cubicBezTo>
                        <a:pt x="7" y="101"/>
                        <a:pt x="7" y="101"/>
                        <a:pt x="7" y="101"/>
                      </a:cubicBezTo>
                      <a:cubicBezTo>
                        <a:pt x="5" y="101"/>
                        <a:pt x="3" y="98"/>
                        <a:pt x="3" y="95"/>
                      </a:cubicBez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3" y="37"/>
                        <a:pt x="3" y="36"/>
                        <a:pt x="4" y="36"/>
                      </a:cubicBezTo>
                      <a:cubicBezTo>
                        <a:pt x="4" y="35"/>
                        <a:pt x="5" y="35"/>
                        <a:pt x="6" y="36"/>
                      </a:cubicBezTo>
                      <a:cubicBezTo>
                        <a:pt x="27" y="44"/>
                        <a:pt x="27" y="44"/>
                        <a:pt x="27" y="44"/>
                      </a:cubicBezTo>
                      <a:cubicBezTo>
                        <a:pt x="27" y="96"/>
                        <a:pt x="27" y="96"/>
                        <a:pt x="27" y="96"/>
                      </a:cubicBezTo>
                      <a:cubicBezTo>
                        <a:pt x="27" y="97"/>
                        <a:pt x="28" y="99"/>
                        <a:pt x="29" y="99"/>
                      </a:cubicBezTo>
                      <a:cubicBezTo>
                        <a:pt x="30" y="100"/>
                        <a:pt x="31" y="100"/>
                        <a:pt x="31" y="100"/>
                      </a:cubicBezTo>
                      <a:cubicBezTo>
                        <a:pt x="32" y="100"/>
                        <a:pt x="33" y="100"/>
                        <a:pt x="33" y="100"/>
                      </a:cubicBezTo>
                      <a:cubicBezTo>
                        <a:pt x="44" y="96"/>
                        <a:pt x="44" y="96"/>
                        <a:pt x="44" y="96"/>
                      </a:cubicBezTo>
                      <a:lnTo>
                        <a:pt x="44" y="113"/>
                      </a:lnTo>
                      <a:close/>
                      <a:moveTo>
                        <a:pt x="32" y="97"/>
                      </a:moveTo>
                      <a:cubicBezTo>
                        <a:pt x="32" y="97"/>
                        <a:pt x="31" y="97"/>
                        <a:pt x="31" y="97"/>
                      </a:cubicBezTo>
                      <a:cubicBezTo>
                        <a:pt x="31" y="97"/>
                        <a:pt x="30" y="96"/>
                        <a:pt x="30" y="96"/>
                      </a:cubicBezTo>
                      <a:cubicBezTo>
                        <a:pt x="30" y="45"/>
                        <a:pt x="30" y="45"/>
                        <a:pt x="30" y="45"/>
                      </a:cubicBezTo>
                      <a:cubicBezTo>
                        <a:pt x="54" y="54"/>
                        <a:pt x="54" y="54"/>
                        <a:pt x="54" y="54"/>
                      </a:cubicBezTo>
                      <a:cubicBezTo>
                        <a:pt x="56" y="55"/>
                        <a:pt x="58" y="58"/>
                        <a:pt x="58" y="60"/>
                      </a:cubicBezTo>
                      <a:cubicBezTo>
                        <a:pt x="58" y="87"/>
                        <a:pt x="58" y="87"/>
                        <a:pt x="58" y="87"/>
                      </a:cubicBezTo>
                      <a:lnTo>
                        <a:pt x="32" y="97"/>
                      </a:lnTo>
                      <a:close/>
                      <a:moveTo>
                        <a:pt x="109" y="91"/>
                      </a:moveTo>
                      <a:cubicBezTo>
                        <a:pt x="109" y="94"/>
                        <a:pt x="107" y="97"/>
                        <a:pt x="105" y="98"/>
                      </a:cubicBezTo>
                      <a:cubicBezTo>
                        <a:pt x="64" y="116"/>
                        <a:pt x="64" y="116"/>
                        <a:pt x="64" y="116"/>
                      </a:cubicBezTo>
                      <a:cubicBezTo>
                        <a:pt x="63" y="116"/>
                        <a:pt x="62" y="116"/>
                        <a:pt x="62" y="116"/>
                      </a:cubicBezTo>
                      <a:cubicBezTo>
                        <a:pt x="61" y="115"/>
                        <a:pt x="61" y="115"/>
                        <a:pt x="61" y="114"/>
                      </a:cubicBezTo>
                      <a:cubicBezTo>
                        <a:pt x="61" y="89"/>
                        <a:pt x="61" y="89"/>
                        <a:pt x="61" y="89"/>
                      </a:cubicBezTo>
                      <a:cubicBezTo>
                        <a:pt x="74" y="83"/>
                        <a:pt x="74" y="83"/>
                        <a:pt x="74" y="83"/>
                      </a:cubicBezTo>
                      <a:cubicBezTo>
                        <a:pt x="77" y="82"/>
                        <a:pt x="79" y="79"/>
                        <a:pt x="79" y="76"/>
                      </a:cubicBezTo>
                      <a:cubicBezTo>
                        <a:pt x="79" y="45"/>
                        <a:pt x="79" y="45"/>
                        <a:pt x="79" y="45"/>
                      </a:cubicBezTo>
                      <a:cubicBezTo>
                        <a:pt x="106" y="34"/>
                        <a:pt x="106" y="34"/>
                        <a:pt x="106" y="34"/>
                      </a:cubicBezTo>
                      <a:cubicBezTo>
                        <a:pt x="107" y="34"/>
                        <a:pt x="108" y="34"/>
                        <a:pt x="108" y="34"/>
                      </a:cubicBezTo>
                      <a:cubicBezTo>
                        <a:pt x="109" y="34"/>
                        <a:pt x="109" y="35"/>
                        <a:pt x="109" y="36"/>
                      </a:cubicBezTo>
                      <a:lnTo>
                        <a:pt x="109" y="9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C718FEE-B9AD-3844-B931-74E838665E7F}"/>
                  </a:ext>
                </a:extLst>
              </p:cNvPr>
              <p:cNvSpPr txBox="1"/>
              <p:nvPr/>
            </p:nvSpPr>
            <p:spPr>
              <a:xfrm>
                <a:off x="-1356656" y="-397017"/>
                <a:ext cx="988984" cy="326191"/>
              </a:xfrm>
              <a:prstGeom prst="rect">
                <a:avLst/>
              </a:prstGeom>
              <a:noFill/>
            </p:spPr>
            <p:txBody>
              <a:bodyPr wrap="square" lIns="109675" tIns="54838" rIns="109675" bIns="54838" rtlCol="0" anchor="t">
                <a:spAutoFit/>
              </a:bodyPr>
              <a:lstStyle>
                <a:defPPr>
                  <a:defRPr lang="en-US"/>
                </a:defPPr>
                <a:lvl1pPr algn="ctr">
                  <a:lnSpc>
                    <a:spcPts val="1200"/>
                  </a:lnSpc>
                  <a:defRPr sz="1200">
                    <a:latin typeface="+mn-lt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1400" dirty="0"/>
                  <a:t>SD-WAN</a:t>
                </a:r>
              </a:p>
            </p:txBody>
          </p:sp>
        </p:grpSp>
      </p:grpSp>
      <p:grpSp>
        <p:nvGrpSpPr>
          <p:cNvPr id="139" name="Hybrid Large">
            <a:extLst>
              <a:ext uri="{FF2B5EF4-FFF2-40B4-BE49-F238E27FC236}">
                <a16:creationId xmlns:a16="http://schemas.microsoft.com/office/drawing/2014/main" id="{624D09C9-337D-3C47-AD80-F11A4F44093D}"/>
              </a:ext>
            </a:extLst>
          </p:cNvPr>
          <p:cNvGrpSpPr/>
          <p:nvPr/>
        </p:nvGrpSpPr>
        <p:grpSpPr>
          <a:xfrm>
            <a:off x="9163307" y="1843197"/>
            <a:ext cx="1592768" cy="2601293"/>
            <a:chOff x="11891799" y="1843197"/>
            <a:chExt cx="1592768" cy="2601293"/>
          </a:xfrm>
        </p:grpSpPr>
        <p:sp>
          <p:nvSpPr>
            <p:cNvPr id="100" name="Hybrid Glow">
              <a:extLst>
                <a:ext uri="{FF2B5EF4-FFF2-40B4-BE49-F238E27FC236}">
                  <a16:creationId xmlns:a16="http://schemas.microsoft.com/office/drawing/2014/main" id="{F4E3BE6B-8CED-BD45-A7DB-F17F6E1776DB}"/>
                </a:ext>
              </a:extLst>
            </p:cNvPr>
            <p:cNvSpPr/>
            <p:nvPr/>
          </p:nvSpPr>
          <p:spPr>
            <a:xfrm>
              <a:off x="12389531" y="2559576"/>
              <a:ext cx="587696" cy="561311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22000">
                  <a:schemeClr val="accent3"/>
                </a:gs>
                <a:gs pos="66000">
                  <a:schemeClr val="accent3"/>
                </a:gs>
                <a:gs pos="40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glow rad="381000">
                <a:schemeClr val="accent3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D2AD9E46-18EB-934D-ACBC-E186CA592519}"/>
                </a:ext>
              </a:extLst>
            </p:cNvPr>
            <p:cNvGrpSpPr/>
            <p:nvPr/>
          </p:nvGrpSpPr>
          <p:grpSpPr>
            <a:xfrm>
              <a:off x="11891799" y="1843197"/>
              <a:ext cx="1592768" cy="2601293"/>
              <a:chOff x="-1663925" y="4256707"/>
              <a:chExt cx="1592768" cy="2601293"/>
            </a:xfrm>
          </p:grpSpPr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F64AE42B-B61C-F543-BAAD-3E2F16BDE6E1}"/>
                  </a:ext>
                </a:extLst>
              </p:cNvPr>
              <p:cNvSpPr/>
              <p:nvPr/>
            </p:nvSpPr>
            <p:spPr>
              <a:xfrm>
                <a:off x="-1245393" y="4871833"/>
                <a:ext cx="755704" cy="1986167"/>
              </a:xfrm>
              <a:custGeom>
                <a:avLst/>
                <a:gdLst>
                  <a:gd name="connsiteX0" fmla="*/ 343502 w 687004"/>
                  <a:gd name="connsiteY0" fmla="*/ 0 h 1805606"/>
                  <a:gd name="connsiteX1" fmla="*/ 687004 w 687004"/>
                  <a:gd name="connsiteY1" fmla="*/ 343502 h 1805606"/>
                  <a:gd name="connsiteX2" fmla="*/ 477209 w 687004"/>
                  <a:gd name="connsiteY2" fmla="*/ 660010 h 1805606"/>
                  <a:gd name="connsiteX3" fmla="*/ 384305 w 687004"/>
                  <a:gd name="connsiteY3" fmla="*/ 678766 h 1805606"/>
                  <a:gd name="connsiteX4" fmla="*/ 328429 w 687004"/>
                  <a:gd name="connsiteY4" fmla="*/ 1805606 h 1805606"/>
                  <a:gd name="connsiteX5" fmla="*/ 298490 w 687004"/>
                  <a:gd name="connsiteY5" fmla="*/ 677917 h 1805606"/>
                  <a:gd name="connsiteX6" fmla="*/ 209795 w 687004"/>
                  <a:gd name="connsiteY6" fmla="*/ 660010 h 1805606"/>
                  <a:gd name="connsiteX7" fmla="*/ 0 w 687004"/>
                  <a:gd name="connsiteY7" fmla="*/ 343502 h 1805606"/>
                  <a:gd name="connsiteX8" fmla="*/ 343502 w 687004"/>
                  <a:gd name="connsiteY8" fmla="*/ 0 h 180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7004" h="1805606">
                    <a:moveTo>
                      <a:pt x="343502" y="0"/>
                    </a:moveTo>
                    <a:cubicBezTo>
                      <a:pt x="533213" y="0"/>
                      <a:pt x="687004" y="153791"/>
                      <a:pt x="687004" y="343502"/>
                    </a:cubicBezTo>
                    <a:cubicBezTo>
                      <a:pt x="687004" y="485785"/>
                      <a:pt x="600497" y="607864"/>
                      <a:pt x="477209" y="660010"/>
                    </a:cubicBezTo>
                    <a:lnTo>
                      <a:pt x="384305" y="678766"/>
                    </a:lnTo>
                    <a:lnTo>
                      <a:pt x="328429" y="1805606"/>
                    </a:lnTo>
                    <a:lnTo>
                      <a:pt x="298490" y="677917"/>
                    </a:lnTo>
                    <a:lnTo>
                      <a:pt x="209795" y="660010"/>
                    </a:lnTo>
                    <a:cubicBezTo>
                      <a:pt x="86507" y="607864"/>
                      <a:pt x="0" y="485785"/>
                      <a:pt x="0" y="343502"/>
                    </a:cubicBezTo>
                    <a:cubicBezTo>
                      <a:pt x="0" y="153791"/>
                      <a:pt x="153791" y="0"/>
                      <a:pt x="343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171D4541-3704-2146-B312-4083C88A7EB9}"/>
                  </a:ext>
                </a:extLst>
              </p:cNvPr>
              <p:cNvSpPr txBox="1"/>
              <p:nvPr/>
            </p:nvSpPr>
            <p:spPr>
              <a:xfrm>
                <a:off x="-1663925" y="4256707"/>
                <a:ext cx="1592768" cy="541634"/>
              </a:xfrm>
              <a:prstGeom prst="rect">
                <a:avLst/>
              </a:prstGeom>
              <a:noFill/>
            </p:spPr>
            <p:txBody>
              <a:bodyPr wrap="square" lIns="109675" tIns="54838" rIns="109675" bIns="54838" rtlCol="0" anchor="t">
                <a:spAutoFit/>
              </a:bodyPr>
              <a:lstStyle>
                <a:defPPr>
                  <a:defRPr lang="en-US"/>
                </a:defPPr>
                <a:lvl1pPr algn="ctr">
                  <a:lnSpc>
                    <a:spcPts val="1200"/>
                  </a:lnSpc>
                  <a:defRPr sz="1200">
                    <a:latin typeface="+mn-lt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1400" dirty="0"/>
                  <a:t>Hybrid Cloud Services</a:t>
                </a:r>
              </a:p>
            </p:txBody>
          </p: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B0FB8D02-4E05-024F-B9CB-5C2A1B25F0FE}"/>
                  </a:ext>
                </a:extLst>
              </p:cNvPr>
              <p:cNvGrpSpPr/>
              <p:nvPr/>
            </p:nvGrpSpPr>
            <p:grpSpPr>
              <a:xfrm>
                <a:off x="-1143615" y="5028185"/>
                <a:ext cx="517677" cy="437383"/>
                <a:chOff x="4579938" y="3571876"/>
                <a:chExt cx="388938" cy="328613"/>
              </a:xfrm>
              <a:solidFill>
                <a:schemeClr val="bg1"/>
              </a:solidFill>
            </p:grpSpPr>
            <p:sp>
              <p:nvSpPr>
                <p:cNvPr id="115" name="Freeform 163">
                  <a:extLst>
                    <a:ext uri="{FF2B5EF4-FFF2-40B4-BE49-F238E27FC236}">
                      <a16:creationId xmlns:a16="http://schemas.microsoft.com/office/drawing/2014/main" id="{86AB50E5-D907-D046-8A4B-4678A5A61CA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579938" y="3571876"/>
                  <a:ext cx="388938" cy="328613"/>
                </a:xfrm>
                <a:custGeom>
                  <a:avLst/>
                  <a:gdLst>
                    <a:gd name="T0" fmla="*/ 317 w 403"/>
                    <a:gd name="T1" fmla="*/ 317 h 328"/>
                    <a:gd name="T2" fmla="*/ 317 w 403"/>
                    <a:gd name="T3" fmla="*/ 317 h 328"/>
                    <a:gd name="T4" fmla="*/ 242 w 403"/>
                    <a:gd name="T5" fmla="*/ 242 h 328"/>
                    <a:gd name="T6" fmla="*/ 252 w 403"/>
                    <a:gd name="T7" fmla="*/ 205 h 328"/>
                    <a:gd name="T8" fmla="*/ 259 w 403"/>
                    <a:gd name="T9" fmla="*/ 194 h 328"/>
                    <a:gd name="T10" fmla="*/ 317 w 403"/>
                    <a:gd name="T11" fmla="*/ 167 h 328"/>
                    <a:gd name="T12" fmla="*/ 350 w 403"/>
                    <a:gd name="T13" fmla="*/ 174 h 328"/>
                    <a:gd name="T14" fmla="*/ 358 w 403"/>
                    <a:gd name="T15" fmla="*/ 179 h 328"/>
                    <a:gd name="T16" fmla="*/ 393 w 403"/>
                    <a:gd name="T17" fmla="*/ 242 h 328"/>
                    <a:gd name="T18" fmla="*/ 317 w 403"/>
                    <a:gd name="T19" fmla="*/ 317 h 328"/>
                    <a:gd name="T20" fmla="*/ 317 w 403"/>
                    <a:gd name="T21" fmla="*/ 317 h 328"/>
                    <a:gd name="T22" fmla="*/ 363 w 403"/>
                    <a:gd name="T23" fmla="*/ 170 h 328"/>
                    <a:gd name="T24" fmla="*/ 363 w 403"/>
                    <a:gd name="T25" fmla="*/ 170 h 328"/>
                    <a:gd name="T26" fmla="*/ 367 w 403"/>
                    <a:gd name="T27" fmla="*/ 151 h 328"/>
                    <a:gd name="T28" fmla="*/ 326 w 403"/>
                    <a:gd name="T29" fmla="*/ 99 h 328"/>
                    <a:gd name="T30" fmla="*/ 274 w 403"/>
                    <a:gd name="T31" fmla="*/ 47 h 328"/>
                    <a:gd name="T32" fmla="*/ 268 w 403"/>
                    <a:gd name="T33" fmla="*/ 47 h 328"/>
                    <a:gd name="T34" fmla="*/ 196 w 403"/>
                    <a:gd name="T35" fmla="*/ 0 h 328"/>
                    <a:gd name="T36" fmla="*/ 127 w 403"/>
                    <a:gd name="T37" fmla="*/ 39 h 328"/>
                    <a:gd name="T38" fmla="*/ 129 w 403"/>
                    <a:gd name="T39" fmla="*/ 46 h 328"/>
                    <a:gd name="T40" fmla="*/ 136 w 403"/>
                    <a:gd name="T41" fmla="*/ 44 h 328"/>
                    <a:gd name="T42" fmla="*/ 196 w 403"/>
                    <a:gd name="T43" fmla="*/ 9 h 328"/>
                    <a:gd name="T44" fmla="*/ 260 w 403"/>
                    <a:gd name="T45" fmla="*/ 54 h 328"/>
                    <a:gd name="T46" fmla="*/ 266 w 403"/>
                    <a:gd name="T47" fmla="*/ 58 h 328"/>
                    <a:gd name="T48" fmla="*/ 274 w 403"/>
                    <a:gd name="T49" fmla="*/ 57 h 328"/>
                    <a:gd name="T50" fmla="*/ 316 w 403"/>
                    <a:gd name="T51" fmla="*/ 99 h 328"/>
                    <a:gd name="T52" fmla="*/ 316 w 403"/>
                    <a:gd name="T53" fmla="*/ 101 h 328"/>
                    <a:gd name="T54" fmla="*/ 316 w 403"/>
                    <a:gd name="T55" fmla="*/ 102 h 328"/>
                    <a:gd name="T56" fmla="*/ 320 w 403"/>
                    <a:gd name="T57" fmla="*/ 108 h 328"/>
                    <a:gd name="T58" fmla="*/ 357 w 403"/>
                    <a:gd name="T59" fmla="*/ 151 h 328"/>
                    <a:gd name="T60" fmla="*/ 354 w 403"/>
                    <a:gd name="T61" fmla="*/ 165 h 328"/>
                    <a:gd name="T62" fmla="*/ 317 w 403"/>
                    <a:gd name="T63" fmla="*/ 157 h 328"/>
                    <a:gd name="T64" fmla="*/ 246 w 403"/>
                    <a:gd name="T65" fmla="*/ 194 h 328"/>
                    <a:gd name="T66" fmla="*/ 223 w 403"/>
                    <a:gd name="T67" fmla="*/ 194 h 328"/>
                    <a:gd name="T68" fmla="*/ 218 w 403"/>
                    <a:gd name="T69" fmla="*/ 198 h 328"/>
                    <a:gd name="T70" fmla="*/ 181 w 403"/>
                    <a:gd name="T71" fmla="*/ 222 h 328"/>
                    <a:gd name="T72" fmla="*/ 45 w 403"/>
                    <a:gd name="T73" fmla="*/ 222 h 328"/>
                    <a:gd name="T74" fmla="*/ 10 w 403"/>
                    <a:gd name="T75" fmla="*/ 187 h 328"/>
                    <a:gd name="T76" fmla="*/ 40 w 403"/>
                    <a:gd name="T77" fmla="*/ 152 h 328"/>
                    <a:gd name="T78" fmla="*/ 44 w 403"/>
                    <a:gd name="T79" fmla="*/ 147 h 328"/>
                    <a:gd name="T80" fmla="*/ 105 w 403"/>
                    <a:gd name="T81" fmla="*/ 87 h 328"/>
                    <a:gd name="T82" fmla="*/ 162 w 403"/>
                    <a:gd name="T83" fmla="*/ 137 h 328"/>
                    <a:gd name="T84" fmla="*/ 167 w 403"/>
                    <a:gd name="T85" fmla="*/ 142 h 328"/>
                    <a:gd name="T86" fmla="*/ 172 w 403"/>
                    <a:gd name="T87" fmla="*/ 137 h 328"/>
                    <a:gd name="T88" fmla="*/ 105 w 403"/>
                    <a:gd name="T89" fmla="*/ 77 h 328"/>
                    <a:gd name="T90" fmla="*/ 34 w 403"/>
                    <a:gd name="T91" fmla="*/ 142 h 328"/>
                    <a:gd name="T92" fmla="*/ 0 w 403"/>
                    <a:gd name="T93" fmla="*/ 187 h 328"/>
                    <a:gd name="T94" fmla="*/ 45 w 403"/>
                    <a:gd name="T95" fmla="*/ 232 h 328"/>
                    <a:gd name="T96" fmla="*/ 181 w 403"/>
                    <a:gd name="T97" fmla="*/ 232 h 328"/>
                    <a:gd name="T98" fmla="*/ 226 w 403"/>
                    <a:gd name="T99" fmla="*/ 205 h 328"/>
                    <a:gd name="T100" fmla="*/ 241 w 403"/>
                    <a:gd name="T101" fmla="*/ 205 h 328"/>
                    <a:gd name="T102" fmla="*/ 232 w 403"/>
                    <a:gd name="T103" fmla="*/ 242 h 328"/>
                    <a:gd name="T104" fmla="*/ 317 w 403"/>
                    <a:gd name="T105" fmla="*/ 328 h 328"/>
                    <a:gd name="T106" fmla="*/ 403 w 403"/>
                    <a:gd name="T107" fmla="*/ 242 h 328"/>
                    <a:gd name="T108" fmla="*/ 363 w 403"/>
                    <a:gd name="T109" fmla="*/ 170 h 3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403" h="328">
                      <a:moveTo>
                        <a:pt x="317" y="317"/>
                      </a:moveTo>
                      <a:lnTo>
                        <a:pt x="317" y="317"/>
                      </a:lnTo>
                      <a:cubicBezTo>
                        <a:pt x="276" y="317"/>
                        <a:pt x="242" y="284"/>
                        <a:pt x="242" y="242"/>
                      </a:cubicBezTo>
                      <a:cubicBezTo>
                        <a:pt x="242" y="228"/>
                        <a:pt x="246" y="216"/>
                        <a:pt x="252" y="205"/>
                      </a:cubicBezTo>
                      <a:cubicBezTo>
                        <a:pt x="254" y="201"/>
                        <a:pt x="256" y="198"/>
                        <a:pt x="259" y="194"/>
                      </a:cubicBezTo>
                      <a:cubicBezTo>
                        <a:pt x="273" y="178"/>
                        <a:pt x="294" y="167"/>
                        <a:pt x="317" y="167"/>
                      </a:cubicBezTo>
                      <a:cubicBezTo>
                        <a:pt x="329" y="167"/>
                        <a:pt x="340" y="170"/>
                        <a:pt x="350" y="174"/>
                      </a:cubicBezTo>
                      <a:cubicBezTo>
                        <a:pt x="353" y="176"/>
                        <a:pt x="356" y="177"/>
                        <a:pt x="358" y="179"/>
                      </a:cubicBezTo>
                      <a:cubicBezTo>
                        <a:pt x="379" y="193"/>
                        <a:pt x="393" y="216"/>
                        <a:pt x="393" y="242"/>
                      </a:cubicBezTo>
                      <a:cubicBezTo>
                        <a:pt x="393" y="284"/>
                        <a:pt x="359" y="317"/>
                        <a:pt x="317" y="317"/>
                      </a:cubicBezTo>
                      <a:lnTo>
                        <a:pt x="317" y="317"/>
                      </a:lnTo>
                      <a:close/>
                      <a:moveTo>
                        <a:pt x="363" y="170"/>
                      </a:moveTo>
                      <a:lnTo>
                        <a:pt x="363" y="170"/>
                      </a:lnTo>
                      <a:cubicBezTo>
                        <a:pt x="365" y="164"/>
                        <a:pt x="367" y="158"/>
                        <a:pt x="367" y="151"/>
                      </a:cubicBezTo>
                      <a:cubicBezTo>
                        <a:pt x="367" y="126"/>
                        <a:pt x="350" y="105"/>
                        <a:pt x="326" y="99"/>
                      </a:cubicBezTo>
                      <a:cubicBezTo>
                        <a:pt x="326" y="70"/>
                        <a:pt x="302" y="47"/>
                        <a:pt x="274" y="47"/>
                      </a:cubicBezTo>
                      <a:cubicBezTo>
                        <a:pt x="272" y="47"/>
                        <a:pt x="270" y="47"/>
                        <a:pt x="268" y="47"/>
                      </a:cubicBezTo>
                      <a:cubicBezTo>
                        <a:pt x="256" y="18"/>
                        <a:pt x="227" y="0"/>
                        <a:pt x="196" y="0"/>
                      </a:cubicBezTo>
                      <a:cubicBezTo>
                        <a:pt x="167" y="0"/>
                        <a:pt x="141" y="14"/>
                        <a:pt x="127" y="39"/>
                      </a:cubicBezTo>
                      <a:cubicBezTo>
                        <a:pt x="125" y="42"/>
                        <a:pt x="126" y="45"/>
                        <a:pt x="129" y="46"/>
                      </a:cubicBezTo>
                      <a:cubicBezTo>
                        <a:pt x="131" y="48"/>
                        <a:pt x="134" y="47"/>
                        <a:pt x="136" y="44"/>
                      </a:cubicBezTo>
                      <a:cubicBezTo>
                        <a:pt x="148" y="22"/>
                        <a:pt x="171" y="9"/>
                        <a:pt x="196" y="9"/>
                      </a:cubicBezTo>
                      <a:cubicBezTo>
                        <a:pt x="225" y="9"/>
                        <a:pt x="251" y="27"/>
                        <a:pt x="260" y="54"/>
                      </a:cubicBezTo>
                      <a:cubicBezTo>
                        <a:pt x="261" y="57"/>
                        <a:pt x="264" y="58"/>
                        <a:pt x="266" y="58"/>
                      </a:cubicBezTo>
                      <a:cubicBezTo>
                        <a:pt x="269" y="57"/>
                        <a:pt x="271" y="57"/>
                        <a:pt x="274" y="57"/>
                      </a:cubicBezTo>
                      <a:cubicBezTo>
                        <a:pt x="297" y="57"/>
                        <a:pt x="316" y="76"/>
                        <a:pt x="316" y="99"/>
                      </a:cubicBezTo>
                      <a:cubicBezTo>
                        <a:pt x="316" y="100"/>
                        <a:pt x="316" y="100"/>
                        <a:pt x="316" y="101"/>
                      </a:cubicBezTo>
                      <a:lnTo>
                        <a:pt x="316" y="102"/>
                      </a:lnTo>
                      <a:cubicBezTo>
                        <a:pt x="316" y="105"/>
                        <a:pt x="318" y="107"/>
                        <a:pt x="320" y="108"/>
                      </a:cubicBezTo>
                      <a:cubicBezTo>
                        <a:pt x="341" y="111"/>
                        <a:pt x="357" y="129"/>
                        <a:pt x="357" y="151"/>
                      </a:cubicBezTo>
                      <a:cubicBezTo>
                        <a:pt x="357" y="156"/>
                        <a:pt x="356" y="161"/>
                        <a:pt x="354" y="165"/>
                      </a:cubicBezTo>
                      <a:cubicBezTo>
                        <a:pt x="343" y="160"/>
                        <a:pt x="330" y="157"/>
                        <a:pt x="317" y="157"/>
                      </a:cubicBezTo>
                      <a:cubicBezTo>
                        <a:pt x="288" y="157"/>
                        <a:pt x="262" y="172"/>
                        <a:pt x="246" y="194"/>
                      </a:cubicBezTo>
                      <a:lnTo>
                        <a:pt x="223" y="194"/>
                      </a:lnTo>
                      <a:cubicBezTo>
                        <a:pt x="221" y="194"/>
                        <a:pt x="219" y="196"/>
                        <a:pt x="218" y="198"/>
                      </a:cubicBezTo>
                      <a:cubicBezTo>
                        <a:pt x="212" y="212"/>
                        <a:pt x="197" y="222"/>
                        <a:pt x="181" y="222"/>
                      </a:cubicBezTo>
                      <a:lnTo>
                        <a:pt x="45" y="222"/>
                      </a:lnTo>
                      <a:cubicBezTo>
                        <a:pt x="25" y="222"/>
                        <a:pt x="10" y="206"/>
                        <a:pt x="10" y="187"/>
                      </a:cubicBezTo>
                      <a:cubicBezTo>
                        <a:pt x="10" y="169"/>
                        <a:pt x="23" y="154"/>
                        <a:pt x="40" y="152"/>
                      </a:cubicBezTo>
                      <a:cubicBezTo>
                        <a:pt x="42" y="151"/>
                        <a:pt x="44" y="149"/>
                        <a:pt x="44" y="147"/>
                      </a:cubicBezTo>
                      <a:cubicBezTo>
                        <a:pt x="45" y="114"/>
                        <a:pt x="72" y="87"/>
                        <a:pt x="105" y="87"/>
                      </a:cubicBezTo>
                      <a:cubicBezTo>
                        <a:pt x="127" y="87"/>
                        <a:pt x="161" y="103"/>
                        <a:pt x="162" y="137"/>
                      </a:cubicBezTo>
                      <a:cubicBezTo>
                        <a:pt x="162" y="140"/>
                        <a:pt x="165" y="142"/>
                        <a:pt x="167" y="142"/>
                      </a:cubicBezTo>
                      <a:cubicBezTo>
                        <a:pt x="170" y="142"/>
                        <a:pt x="172" y="139"/>
                        <a:pt x="172" y="137"/>
                      </a:cubicBezTo>
                      <a:cubicBezTo>
                        <a:pt x="170" y="96"/>
                        <a:pt x="131" y="77"/>
                        <a:pt x="105" y="77"/>
                      </a:cubicBezTo>
                      <a:cubicBezTo>
                        <a:pt x="67" y="77"/>
                        <a:pt x="37" y="106"/>
                        <a:pt x="34" y="142"/>
                      </a:cubicBezTo>
                      <a:cubicBezTo>
                        <a:pt x="14" y="147"/>
                        <a:pt x="0" y="166"/>
                        <a:pt x="0" y="187"/>
                      </a:cubicBezTo>
                      <a:cubicBezTo>
                        <a:pt x="0" y="212"/>
                        <a:pt x="20" y="232"/>
                        <a:pt x="45" y="232"/>
                      </a:cubicBezTo>
                      <a:lnTo>
                        <a:pt x="181" y="232"/>
                      </a:lnTo>
                      <a:cubicBezTo>
                        <a:pt x="200" y="232"/>
                        <a:pt x="218" y="221"/>
                        <a:pt x="226" y="205"/>
                      </a:cubicBezTo>
                      <a:lnTo>
                        <a:pt x="241" y="205"/>
                      </a:lnTo>
                      <a:cubicBezTo>
                        <a:pt x="235" y="216"/>
                        <a:pt x="232" y="229"/>
                        <a:pt x="232" y="242"/>
                      </a:cubicBezTo>
                      <a:cubicBezTo>
                        <a:pt x="232" y="289"/>
                        <a:pt x="270" y="328"/>
                        <a:pt x="317" y="328"/>
                      </a:cubicBezTo>
                      <a:cubicBezTo>
                        <a:pt x="364" y="328"/>
                        <a:pt x="403" y="289"/>
                        <a:pt x="403" y="242"/>
                      </a:cubicBezTo>
                      <a:cubicBezTo>
                        <a:pt x="403" y="212"/>
                        <a:pt x="387" y="185"/>
                        <a:pt x="363" y="17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" name="Freeform 164">
                  <a:extLst>
                    <a:ext uri="{FF2B5EF4-FFF2-40B4-BE49-F238E27FC236}">
                      <a16:creationId xmlns:a16="http://schemas.microsoft.com/office/drawing/2014/main" id="{24DAEF3D-0C3C-714B-8445-FA9F5EA92E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5051" y="3763963"/>
                  <a:ext cx="100013" cy="46038"/>
                </a:xfrm>
                <a:custGeom>
                  <a:avLst/>
                  <a:gdLst>
                    <a:gd name="T0" fmla="*/ 99 w 104"/>
                    <a:gd name="T1" fmla="*/ 45 h 45"/>
                    <a:gd name="T2" fmla="*/ 99 w 104"/>
                    <a:gd name="T3" fmla="*/ 45 h 45"/>
                    <a:gd name="T4" fmla="*/ 10 w 104"/>
                    <a:gd name="T5" fmla="*/ 45 h 45"/>
                    <a:gd name="T6" fmla="*/ 0 w 104"/>
                    <a:gd name="T7" fmla="*/ 34 h 45"/>
                    <a:gd name="T8" fmla="*/ 0 w 104"/>
                    <a:gd name="T9" fmla="*/ 11 h 45"/>
                    <a:gd name="T10" fmla="*/ 10 w 104"/>
                    <a:gd name="T11" fmla="*/ 0 h 45"/>
                    <a:gd name="T12" fmla="*/ 80 w 104"/>
                    <a:gd name="T13" fmla="*/ 0 h 45"/>
                    <a:gd name="T14" fmla="*/ 85 w 104"/>
                    <a:gd name="T15" fmla="*/ 5 h 45"/>
                    <a:gd name="T16" fmla="*/ 80 w 104"/>
                    <a:gd name="T17" fmla="*/ 10 h 45"/>
                    <a:gd name="T18" fmla="*/ 10 w 104"/>
                    <a:gd name="T19" fmla="*/ 10 h 45"/>
                    <a:gd name="T20" fmla="*/ 10 w 104"/>
                    <a:gd name="T21" fmla="*/ 11 h 45"/>
                    <a:gd name="T22" fmla="*/ 10 w 104"/>
                    <a:gd name="T23" fmla="*/ 34 h 45"/>
                    <a:gd name="T24" fmla="*/ 10 w 104"/>
                    <a:gd name="T25" fmla="*/ 35 h 45"/>
                    <a:gd name="T26" fmla="*/ 99 w 104"/>
                    <a:gd name="T27" fmla="*/ 35 h 45"/>
                    <a:gd name="T28" fmla="*/ 104 w 104"/>
                    <a:gd name="T29" fmla="*/ 40 h 45"/>
                    <a:gd name="T30" fmla="*/ 99 w 104"/>
                    <a:gd name="T31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4" h="45">
                      <a:moveTo>
                        <a:pt x="99" y="45"/>
                      </a:moveTo>
                      <a:lnTo>
                        <a:pt x="99" y="45"/>
                      </a:lnTo>
                      <a:lnTo>
                        <a:pt x="10" y="45"/>
                      </a:lnTo>
                      <a:cubicBezTo>
                        <a:pt x="4" y="45"/>
                        <a:pt x="0" y="40"/>
                        <a:pt x="0" y="34"/>
                      </a:cubicBezTo>
                      <a:lnTo>
                        <a:pt x="0" y="11"/>
                      </a:lnTo>
                      <a:cubicBezTo>
                        <a:pt x="0" y="5"/>
                        <a:pt x="4" y="0"/>
                        <a:pt x="10" y="0"/>
                      </a:cubicBezTo>
                      <a:lnTo>
                        <a:pt x="80" y="0"/>
                      </a:lnTo>
                      <a:cubicBezTo>
                        <a:pt x="83" y="0"/>
                        <a:pt x="85" y="2"/>
                        <a:pt x="85" y="5"/>
                      </a:cubicBezTo>
                      <a:cubicBezTo>
                        <a:pt x="85" y="8"/>
                        <a:pt x="83" y="10"/>
                        <a:pt x="80" y="10"/>
                      </a:cubicBezTo>
                      <a:lnTo>
                        <a:pt x="10" y="10"/>
                      </a:lnTo>
                      <a:cubicBezTo>
                        <a:pt x="10" y="10"/>
                        <a:pt x="10" y="10"/>
                        <a:pt x="10" y="11"/>
                      </a:cubicBezTo>
                      <a:lnTo>
                        <a:pt x="10" y="34"/>
                      </a:lnTo>
                      <a:cubicBezTo>
                        <a:pt x="10" y="35"/>
                        <a:pt x="10" y="35"/>
                        <a:pt x="10" y="35"/>
                      </a:cubicBezTo>
                      <a:lnTo>
                        <a:pt x="99" y="35"/>
                      </a:lnTo>
                      <a:cubicBezTo>
                        <a:pt x="102" y="35"/>
                        <a:pt x="104" y="38"/>
                        <a:pt x="104" y="40"/>
                      </a:cubicBezTo>
                      <a:cubicBezTo>
                        <a:pt x="104" y="43"/>
                        <a:pt x="102" y="45"/>
                        <a:pt x="99" y="45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7" name="Freeform 165">
                  <a:extLst>
                    <a:ext uri="{FF2B5EF4-FFF2-40B4-BE49-F238E27FC236}">
                      <a16:creationId xmlns:a16="http://schemas.microsoft.com/office/drawing/2014/main" id="{C592966F-44DC-9C4C-8079-B8C1B3C7C2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0926" y="3781426"/>
                  <a:ext cx="11113" cy="11113"/>
                </a:xfrm>
                <a:custGeom>
                  <a:avLst/>
                  <a:gdLst>
                    <a:gd name="T0" fmla="*/ 9 w 11"/>
                    <a:gd name="T1" fmla="*/ 11 h 11"/>
                    <a:gd name="T2" fmla="*/ 9 w 11"/>
                    <a:gd name="T3" fmla="*/ 11 h 11"/>
                    <a:gd name="T4" fmla="*/ 2 w 11"/>
                    <a:gd name="T5" fmla="*/ 11 h 11"/>
                    <a:gd name="T6" fmla="*/ 0 w 11"/>
                    <a:gd name="T7" fmla="*/ 9 h 11"/>
                    <a:gd name="T8" fmla="*/ 0 w 11"/>
                    <a:gd name="T9" fmla="*/ 2 h 11"/>
                    <a:gd name="T10" fmla="*/ 2 w 11"/>
                    <a:gd name="T11" fmla="*/ 0 h 11"/>
                    <a:gd name="T12" fmla="*/ 9 w 11"/>
                    <a:gd name="T13" fmla="*/ 0 h 11"/>
                    <a:gd name="T14" fmla="*/ 11 w 11"/>
                    <a:gd name="T15" fmla="*/ 2 h 11"/>
                    <a:gd name="T16" fmla="*/ 11 w 11"/>
                    <a:gd name="T17" fmla="*/ 9 h 11"/>
                    <a:gd name="T18" fmla="*/ 9 w 11"/>
                    <a:gd name="T1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" h="11">
                      <a:moveTo>
                        <a:pt x="9" y="11"/>
                      </a:moveTo>
                      <a:lnTo>
                        <a:pt x="9" y="11"/>
                      </a:lnTo>
                      <a:lnTo>
                        <a:pt x="2" y="11"/>
                      </a:lnTo>
                      <a:cubicBezTo>
                        <a:pt x="1" y="11"/>
                        <a:pt x="0" y="10"/>
                        <a:pt x="0" y="9"/>
                      </a:cubicBezTo>
                      <a:lnTo>
                        <a:pt x="0" y="2"/>
                      </a:lnTo>
                      <a:cubicBezTo>
                        <a:pt x="0" y="1"/>
                        <a:pt x="1" y="0"/>
                        <a:pt x="2" y="0"/>
                      </a:cubicBezTo>
                      <a:lnTo>
                        <a:pt x="9" y="0"/>
                      </a:lnTo>
                      <a:cubicBezTo>
                        <a:pt x="10" y="0"/>
                        <a:pt x="11" y="1"/>
                        <a:pt x="11" y="2"/>
                      </a:cubicBezTo>
                      <a:lnTo>
                        <a:pt x="11" y="9"/>
                      </a:lnTo>
                      <a:cubicBezTo>
                        <a:pt x="11" y="10"/>
                        <a:pt x="10" y="11"/>
                        <a:pt x="9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" name="Freeform 166">
                  <a:extLst>
                    <a:ext uri="{FF2B5EF4-FFF2-40B4-BE49-F238E27FC236}">
                      <a16:creationId xmlns:a16="http://schemas.microsoft.com/office/drawing/2014/main" id="{F2BFFF7A-ABEB-E243-88FA-DB42566370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5051" y="3819526"/>
                  <a:ext cx="100013" cy="44450"/>
                </a:xfrm>
                <a:custGeom>
                  <a:avLst/>
                  <a:gdLst>
                    <a:gd name="T0" fmla="*/ 80 w 104"/>
                    <a:gd name="T1" fmla="*/ 45 h 45"/>
                    <a:gd name="T2" fmla="*/ 80 w 104"/>
                    <a:gd name="T3" fmla="*/ 45 h 45"/>
                    <a:gd name="T4" fmla="*/ 10 w 104"/>
                    <a:gd name="T5" fmla="*/ 45 h 45"/>
                    <a:gd name="T6" fmla="*/ 0 w 104"/>
                    <a:gd name="T7" fmla="*/ 34 h 45"/>
                    <a:gd name="T8" fmla="*/ 0 w 104"/>
                    <a:gd name="T9" fmla="*/ 11 h 45"/>
                    <a:gd name="T10" fmla="*/ 10 w 104"/>
                    <a:gd name="T11" fmla="*/ 0 h 45"/>
                    <a:gd name="T12" fmla="*/ 99 w 104"/>
                    <a:gd name="T13" fmla="*/ 0 h 45"/>
                    <a:gd name="T14" fmla="*/ 104 w 104"/>
                    <a:gd name="T15" fmla="*/ 5 h 45"/>
                    <a:gd name="T16" fmla="*/ 99 w 104"/>
                    <a:gd name="T17" fmla="*/ 10 h 45"/>
                    <a:gd name="T18" fmla="*/ 10 w 104"/>
                    <a:gd name="T19" fmla="*/ 10 h 45"/>
                    <a:gd name="T20" fmla="*/ 10 w 104"/>
                    <a:gd name="T21" fmla="*/ 11 h 45"/>
                    <a:gd name="T22" fmla="*/ 10 w 104"/>
                    <a:gd name="T23" fmla="*/ 34 h 45"/>
                    <a:gd name="T24" fmla="*/ 10 w 104"/>
                    <a:gd name="T25" fmla="*/ 35 h 45"/>
                    <a:gd name="T26" fmla="*/ 80 w 104"/>
                    <a:gd name="T27" fmla="*/ 35 h 45"/>
                    <a:gd name="T28" fmla="*/ 85 w 104"/>
                    <a:gd name="T29" fmla="*/ 40 h 45"/>
                    <a:gd name="T30" fmla="*/ 80 w 104"/>
                    <a:gd name="T31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4" h="45">
                      <a:moveTo>
                        <a:pt x="80" y="45"/>
                      </a:moveTo>
                      <a:lnTo>
                        <a:pt x="80" y="45"/>
                      </a:lnTo>
                      <a:lnTo>
                        <a:pt x="10" y="45"/>
                      </a:lnTo>
                      <a:cubicBezTo>
                        <a:pt x="4" y="45"/>
                        <a:pt x="0" y="40"/>
                        <a:pt x="0" y="34"/>
                      </a:cubicBezTo>
                      <a:lnTo>
                        <a:pt x="0" y="11"/>
                      </a:lnTo>
                      <a:cubicBezTo>
                        <a:pt x="0" y="5"/>
                        <a:pt x="4" y="0"/>
                        <a:pt x="10" y="0"/>
                      </a:cubicBezTo>
                      <a:lnTo>
                        <a:pt x="99" y="0"/>
                      </a:lnTo>
                      <a:cubicBezTo>
                        <a:pt x="102" y="0"/>
                        <a:pt x="104" y="2"/>
                        <a:pt x="104" y="5"/>
                      </a:cubicBezTo>
                      <a:cubicBezTo>
                        <a:pt x="104" y="8"/>
                        <a:pt x="102" y="10"/>
                        <a:pt x="99" y="10"/>
                      </a:cubicBezTo>
                      <a:lnTo>
                        <a:pt x="10" y="10"/>
                      </a:lnTo>
                      <a:cubicBezTo>
                        <a:pt x="10" y="10"/>
                        <a:pt x="10" y="10"/>
                        <a:pt x="10" y="11"/>
                      </a:cubicBezTo>
                      <a:lnTo>
                        <a:pt x="10" y="34"/>
                      </a:lnTo>
                      <a:cubicBezTo>
                        <a:pt x="10" y="35"/>
                        <a:pt x="10" y="35"/>
                        <a:pt x="10" y="35"/>
                      </a:cubicBezTo>
                      <a:lnTo>
                        <a:pt x="80" y="35"/>
                      </a:lnTo>
                      <a:cubicBezTo>
                        <a:pt x="83" y="35"/>
                        <a:pt x="85" y="38"/>
                        <a:pt x="85" y="40"/>
                      </a:cubicBezTo>
                      <a:cubicBezTo>
                        <a:pt x="85" y="43"/>
                        <a:pt x="83" y="45"/>
                        <a:pt x="80" y="45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" name="Freeform 167">
                  <a:extLst>
                    <a:ext uri="{FF2B5EF4-FFF2-40B4-BE49-F238E27FC236}">
                      <a16:creationId xmlns:a16="http://schemas.microsoft.com/office/drawing/2014/main" id="{6AAD1CD8-BF13-104C-B3E3-0AC5E2E9C9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0926" y="3836988"/>
                  <a:ext cx="11113" cy="11113"/>
                </a:xfrm>
                <a:custGeom>
                  <a:avLst/>
                  <a:gdLst>
                    <a:gd name="T0" fmla="*/ 9 w 11"/>
                    <a:gd name="T1" fmla="*/ 11 h 11"/>
                    <a:gd name="T2" fmla="*/ 9 w 11"/>
                    <a:gd name="T3" fmla="*/ 11 h 11"/>
                    <a:gd name="T4" fmla="*/ 2 w 11"/>
                    <a:gd name="T5" fmla="*/ 11 h 11"/>
                    <a:gd name="T6" fmla="*/ 0 w 11"/>
                    <a:gd name="T7" fmla="*/ 9 h 11"/>
                    <a:gd name="T8" fmla="*/ 0 w 11"/>
                    <a:gd name="T9" fmla="*/ 2 h 11"/>
                    <a:gd name="T10" fmla="*/ 2 w 11"/>
                    <a:gd name="T11" fmla="*/ 0 h 11"/>
                    <a:gd name="T12" fmla="*/ 9 w 11"/>
                    <a:gd name="T13" fmla="*/ 0 h 11"/>
                    <a:gd name="T14" fmla="*/ 11 w 11"/>
                    <a:gd name="T15" fmla="*/ 2 h 11"/>
                    <a:gd name="T16" fmla="*/ 11 w 11"/>
                    <a:gd name="T17" fmla="*/ 9 h 11"/>
                    <a:gd name="T18" fmla="*/ 9 w 11"/>
                    <a:gd name="T1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" h="11">
                      <a:moveTo>
                        <a:pt x="9" y="11"/>
                      </a:moveTo>
                      <a:lnTo>
                        <a:pt x="9" y="11"/>
                      </a:lnTo>
                      <a:lnTo>
                        <a:pt x="2" y="11"/>
                      </a:lnTo>
                      <a:cubicBezTo>
                        <a:pt x="1" y="11"/>
                        <a:pt x="0" y="10"/>
                        <a:pt x="0" y="9"/>
                      </a:cubicBezTo>
                      <a:lnTo>
                        <a:pt x="0" y="2"/>
                      </a:lnTo>
                      <a:cubicBezTo>
                        <a:pt x="0" y="1"/>
                        <a:pt x="1" y="0"/>
                        <a:pt x="2" y="0"/>
                      </a:cubicBezTo>
                      <a:lnTo>
                        <a:pt x="9" y="0"/>
                      </a:lnTo>
                      <a:cubicBezTo>
                        <a:pt x="10" y="0"/>
                        <a:pt x="11" y="1"/>
                        <a:pt x="11" y="2"/>
                      </a:cubicBezTo>
                      <a:lnTo>
                        <a:pt x="11" y="9"/>
                      </a:lnTo>
                      <a:cubicBezTo>
                        <a:pt x="11" y="10"/>
                        <a:pt x="10" y="11"/>
                        <a:pt x="9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49" name="FlexWare Group Large">
            <a:extLst>
              <a:ext uri="{FF2B5EF4-FFF2-40B4-BE49-F238E27FC236}">
                <a16:creationId xmlns:a16="http://schemas.microsoft.com/office/drawing/2014/main" id="{2BF8D9FC-9583-4748-991A-FF74E1364708}"/>
              </a:ext>
            </a:extLst>
          </p:cNvPr>
          <p:cNvGrpSpPr/>
          <p:nvPr/>
        </p:nvGrpSpPr>
        <p:grpSpPr>
          <a:xfrm>
            <a:off x="7441790" y="3997479"/>
            <a:ext cx="906992" cy="808737"/>
            <a:chOff x="7441790" y="3997479"/>
            <a:chExt cx="906992" cy="808737"/>
          </a:xfrm>
        </p:grpSpPr>
        <p:sp>
          <p:nvSpPr>
            <p:cNvPr id="90" name="FlexWare Glow">
              <a:extLst>
                <a:ext uri="{FF2B5EF4-FFF2-40B4-BE49-F238E27FC236}">
                  <a16:creationId xmlns:a16="http://schemas.microsoft.com/office/drawing/2014/main" id="{99626526-4C37-8E4E-B95E-E804C121A898}"/>
                </a:ext>
              </a:extLst>
            </p:cNvPr>
            <p:cNvSpPr/>
            <p:nvPr/>
          </p:nvSpPr>
          <p:spPr>
            <a:xfrm>
              <a:off x="7622564" y="4186602"/>
              <a:ext cx="587696" cy="561311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22000">
                  <a:schemeClr val="accent3"/>
                </a:gs>
                <a:gs pos="67000">
                  <a:schemeClr val="accent3"/>
                </a:gs>
                <a:gs pos="40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glow rad="381000">
                <a:schemeClr val="accent3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6" name="AT&amp;T FlexWare - top">
              <a:extLst>
                <a:ext uri="{FF2B5EF4-FFF2-40B4-BE49-F238E27FC236}">
                  <a16:creationId xmlns:a16="http://schemas.microsoft.com/office/drawing/2014/main" id="{9467E412-AA36-7840-BD83-57F1A4AD01EF}"/>
                </a:ext>
              </a:extLst>
            </p:cNvPr>
            <p:cNvGrpSpPr/>
            <p:nvPr/>
          </p:nvGrpSpPr>
          <p:grpSpPr>
            <a:xfrm>
              <a:off x="7441790" y="3997479"/>
              <a:ext cx="906992" cy="808737"/>
              <a:chOff x="7665636" y="3943009"/>
              <a:chExt cx="906992" cy="808737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9C3930E0-5F55-2746-A43B-28D8560A1DD9}"/>
                  </a:ext>
                </a:extLst>
              </p:cNvPr>
              <p:cNvSpPr/>
              <p:nvPr/>
            </p:nvSpPr>
            <p:spPr>
              <a:xfrm>
                <a:off x="7768580" y="4028264"/>
                <a:ext cx="723482" cy="72348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HotSpots Group">
                <a:extLst>
                  <a:ext uri="{FF2B5EF4-FFF2-40B4-BE49-F238E27FC236}">
                    <a16:creationId xmlns:a16="http://schemas.microsoft.com/office/drawing/2014/main" id="{A1AA3FFE-4AA7-3248-B158-1C71E1552AC5}"/>
                  </a:ext>
                </a:extLst>
              </p:cNvPr>
              <p:cNvSpPr txBox="1"/>
              <p:nvPr/>
            </p:nvSpPr>
            <p:spPr>
              <a:xfrm>
                <a:off x="7665636" y="3943009"/>
                <a:ext cx="906992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br>
                  <a:rPr lang="en-US" sz="1200" dirty="0"/>
                </a:br>
                <a:r>
                  <a:rPr lang="en-US" sz="1100" dirty="0"/>
                  <a:t>AT&amp;T</a:t>
                </a:r>
                <a:br>
                  <a:rPr lang="en-US" sz="1100" dirty="0"/>
                </a:br>
                <a:r>
                  <a:rPr lang="en-US" sz="1100" dirty="0"/>
                  <a:t>FlexWare</a:t>
                </a:r>
                <a:r>
                  <a:rPr lang="en-US" sz="900" baseline="20000" dirty="0"/>
                  <a:t>SM</a:t>
                </a:r>
                <a:endParaRPr lang="en-US" sz="1000" baseline="20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11575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5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78E347-3952-4396-B0FE-9EB19B1B4F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6E4A0-D61B-4109-9B0B-F06FA393D6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FCE85-031F-4356-949F-6358B3A151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B0A694-5BCF-4A32-8DD4-103498B34E2C}"/>
              </a:ext>
            </a:extLst>
          </p:cNvPr>
          <p:cNvGrpSpPr/>
          <p:nvPr/>
        </p:nvGrpSpPr>
        <p:grpSpPr>
          <a:xfrm>
            <a:off x="-22142" y="6344239"/>
            <a:ext cx="12229516" cy="531124"/>
            <a:chOff x="-149923" y="6648437"/>
            <a:chExt cx="12197663" cy="2128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7A1C3F-BDDE-4BC1-A9A5-CE374D692B75}"/>
                </a:ext>
              </a:extLst>
            </p:cNvPr>
            <p:cNvSpPr/>
            <p:nvPr userDrawn="1"/>
          </p:nvSpPr>
          <p:spPr>
            <a:xfrm>
              <a:off x="-149923" y="6648437"/>
              <a:ext cx="881040" cy="2128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3573F50-795E-4C2C-BDB7-F9BFE3221251}"/>
                </a:ext>
              </a:extLst>
            </p:cNvPr>
            <p:cNvSpPr/>
            <p:nvPr userDrawn="1"/>
          </p:nvSpPr>
          <p:spPr>
            <a:xfrm>
              <a:off x="547058" y="6648437"/>
              <a:ext cx="1048278" cy="2095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D4671ED-86E0-4BA6-A9E8-D93A2656BFEA}"/>
                </a:ext>
              </a:extLst>
            </p:cNvPr>
            <p:cNvSpPr/>
            <p:nvPr userDrawn="1"/>
          </p:nvSpPr>
          <p:spPr>
            <a:xfrm>
              <a:off x="1453943" y="6648437"/>
              <a:ext cx="1804823" cy="2095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4ED517E-F9B6-4545-BC5D-CA720DA124C4}"/>
                </a:ext>
              </a:extLst>
            </p:cNvPr>
            <p:cNvSpPr/>
            <p:nvPr userDrawn="1"/>
          </p:nvSpPr>
          <p:spPr>
            <a:xfrm>
              <a:off x="3109996" y="6648437"/>
              <a:ext cx="2606269" cy="2095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853634E-4C35-4BB0-BCF7-0F0B4B5632A8}"/>
                </a:ext>
              </a:extLst>
            </p:cNvPr>
            <p:cNvSpPr/>
            <p:nvPr userDrawn="1"/>
          </p:nvSpPr>
          <p:spPr>
            <a:xfrm>
              <a:off x="5452128" y="6648437"/>
              <a:ext cx="2884476" cy="2095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8407832-8832-4E32-8CA8-17E9CCF7E402}"/>
                </a:ext>
              </a:extLst>
            </p:cNvPr>
            <p:cNvSpPr/>
            <p:nvPr userDrawn="1"/>
          </p:nvSpPr>
          <p:spPr>
            <a:xfrm>
              <a:off x="8243761" y="6648437"/>
              <a:ext cx="3803979" cy="2095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E647A43-DEC5-4728-BFB9-1B20CAB99A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4" t="13818" r="3004" b="6898"/>
          <a:stretch/>
        </p:blipFill>
        <p:spPr>
          <a:xfrm>
            <a:off x="-17034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BEB782-67C9-4268-A56B-1912BCEFEC28}"/>
              </a:ext>
            </a:extLst>
          </p:cNvPr>
          <p:cNvSpPr/>
          <p:nvPr/>
        </p:nvSpPr>
        <p:spPr>
          <a:xfrm>
            <a:off x="-9599" y="-2944"/>
            <a:ext cx="12216973" cy="6857999"/>
          </a:xfrm>
          <a:prstGeom prst="rect">
            <a:avLst/>
          </a:prstGeom>
          <a:gradFill>
            <a:gsLst>
              <a:gs pos="18000">
                <a:schemeClr val="tx1">
                  <a:alpha val="0"/>
                </a:schemeClr>
              </a:gs>
              <a:gs pos="38000">
                <a:schemeClr val="tx1">
                  <a:alpha val="20000"/>
                </a:schemeClr>
              </a:gs>
              <a:gs pos="54000">
                <a:schemeClr val="tx1">
                  <a:alpha val="45000"/>
                </a:schemeClr>
              </a:gs>
              <a:gs pos="100000">
                <a:schemeClr val="tx1">
                  <a:alpha val="7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1B8768-985A-48D1-9986-3048647E416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554200" y="5247360"/>
            <a:ext cx="1202588" cy="12025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BA8396-5FFE-493C-AC72-F85996EF020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652591" y="2744025"/>
            <a:ext cx="1160136" cy="1160136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4AC9B3F-489B-4054-B230-73F507F57BD8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585504" y="1561811"/>
            <a:ext cx="1361032" cy="13610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9ABF31-2025-42A9-8F68-4E7841F7BF6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788181" y="4126777"/>
            <a:ext cx="955678" cy="95567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/>
          <p:cNvSpPr/>
          <p:nvPr/>
        </p:nvSpPr>
        <p:spPr>
          <a:xfrm>
            <a:off x="804947" y="3607802"/>
            <a:ext cx="855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kern="0" dirty="0">
                <a:solidFill>
                  <a:srgbClr val="009FDB"/>
                </a:solidFill>
                <a:latin typeface="ATT Aleck Cd Medium" panose="020B0606020203020204" pitchFamily="34" charset="0"/>
                <a:cs typeface="ATT Aleck Cd Medium" panose="020B0606020203020204" pitchFamily="34" charset="0"/>
              </a:rPr>
              <a:t>Drones</a:t>
            </a:r>
            <a:endParaRPr lang="en-US" sz="2000" kern="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8960" y="4922729"/>
            <a:ext cx="12673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defRPr/>
            </a:pPr>
            <a:r>
              <a:rPr lang="en-US" sz="2000" b="1" dirty="0">
                <a:solidFill>
                  <a:srgbClr val="009FDB"/>
                </a:solidFill>
                <a:latin typeface="ATT Aleck Cd Medium" panose="020B0606020203020204" pitchFamily="34" charset="0"/>
                <a:cs typeface="ATT Aleck Cd Medium" panose="020B0606020203020204" pitchFamily="34" charset="0"/>
              </a:rPr>
              <a:t>Digital Twin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8804" y="6239110"/>
            <a:ext cx="18112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9FDB"/>
                </a:solidFill>
                <a:latin typeface="ATT Aleck Cd Medium" panose="020B0606020203020204" pitchFamily="34" charset="0"/>
                <a:cs typeface="ATT Aleck Cd Medium" panose="020B0606020203020204" pitchFamily="34" charset="0"/>
              </a:rPr>
              <a:t>Internet of Things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5379" y="2506974"/>
            <a:ext cx="9204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9FDB"/>
                </a:solidFill>
                <a:latin typeface="ATT Aleck Cd Medium" panose="020B0606020203020204" pitchFamily="34" charset="0"/>
                <a:cs typeface="ATT Aleck Cd Medium" panose="020B0606020203020204" pitchFamily="34" charset="0"/>
              </a:rPr>
              <a:t>AR / VR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766281" y="655616"/>
            <a:ext cx="918724" cy="91872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047361" y="1471087"/>
            <a:ext cx="3722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kern="0" dirty="0">
                <a:solidFill>
                  <a:srgbClr val="009FDB"/>
                </a:solidFill>
                <a:latin typeface="ATT Aleck Cd Medium" panose="020B0606020203020204" pitchFamily="34" charset="0"/>
                <a:cs typeface="ATT Aleck Cd Medium" panose="020B0606020203020204" pitchFamily="34" charset="0"/>
              </a:rPr>
              <a:t>AI</a:t>
            </a:r>
            <a:endParaRPr lang="en-US" sz="2000" kern="0" dirty="0">
              <a:solidFill>
                <a:prstClr val="white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8313874" y="1826038"/>
            <a:ext cx="3229572" cy="3241958"/>
            <a:chOff x="9252831" y="1662788"/>
            <a:chExt cx="3229572" cy="3241958"/>
          </a:xfrm>
        </p:grpSpPr>
        <p:sp>
          <p:nvSpPr>
            <p:cNvPr id="42" name="Oval 41"/>
            <p:cNvSpPr/>
            <p:nvPr/>
          </p:nvSpPr>
          <p:spPr>
            <a:xfrm>
              <a:off x="9257685" y="2662052"/>
              <a:ext cx="1258388" cy="1258388"/>
            </a:xfrm>
            <a:prstGeom prst="ellipse">
              <a:avLst/>
            </a:prstGeom>
            <a:solidFill>
              <a:srgbClr val="009FDB">
                <a:lumMod val="40000"/>
                <a:lumOff val="60000"/>
              </a:srgbClr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T Aleck Cd" panose="020B0506020203020204" pitchFamily="34" charset="0"/>
                <a:ea typeface="+mn-ea"/>
                <a:cs typeface="ATT Aleck Cd" panose="020B0506020203020204" pitchFamily="34" charset="0"/>
              </a:endParaRPr>
            </a:p>
          </p:txBody>
        </p:sp>
        <p:sp>
          <p:nvSpPr>
            <p:cNvPr id="43" name="Title 1"/>
            <p:cNvSpPr txBox="1">
              <a:spLocks/>
            </p:cNvSpPr>
            <p:nvPr/>
          </p:nvSpPr>
          <p:spPr>
            <a:xfrm>
              <a:off x="9252831" y="2103285"/>
              <a:ext cx="1252728" cy="490127"/>
            </a:xfrm>
            <a:prstGeom prst="rect">
              <a:avLst/>
            </a:prstGeom>
          </p:spPr>
          <p:txBody>
            <a:bodyPr vert="horz" lIns="0" tIns="0" rIns="0" bIns="0" rtlCol="0" anchor="ctr" anchorCtr="1">
              <a:noAutofit/>
            </a:bodyPr>
            <a:lstStyle>
              <a:lvl1pPr algn="ctr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 lang="en-US" sz="3600" b="0" i="0" kern="1200" spc="300" baseline="0">
                  <a:solidFill>
                    <a:schemeClr val="bg1"/>
                  </a:solidFill>
                  <a:latin typeface="ATT Aleck Sans Light" charset="0"/>
                  <a:ea typeface="ATT Aleck Sans Light" charset="0"/>
                  <a:cs typeface="ATT Aleck Sans Light" charset="0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TT Aleck Sans" panose="020B0503020203020204" pitchFamily="34" charset="0"/>
                  <a:cs typeface="ATT Aleck Sans" panose="020B0503020203020204" pitchFamily="34" charset="0"/>
                </a:rPr>
                <a:t>CLOUD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10642586" y="1662788"/>
              <a:ext cx="1210986" cy="834802"/>
              <a:chOff x="9553550" y="1662788"/>
              <a:chExt cx="1210986" cy="834802"/>
            </a:xfrm>
          </p:grpSpPr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9553550" y="1662788"/>
                <a:ext cx="1210986" cy="834802"/>
              </a:xfrm>
              <a:custGeom>
                <a:avLst/>
                <a:gdLst>
                  <a:gd name="T0" fmla="*/ 1649 w 3570"/>
                  <a:gd name="T1" fmla="*/ 4 h 2363"/>
                  <a:gd name="T2" fmla="*/ 1805 w 3570"/>
                  <a:gd name="T3" fmla="*/ 32 h 2363"/>
                  <a:gd name="T4" fmla="*/ 1951 w 3570"/>
                  <a:gd name="T5" fmla="*/ 87 h 2363"/>
                  <a:gd name="T6" fmla="*/ 2084 w 3570"/>
                  <a:gd name="T7" fmla="*/ 166 h 2363"/>
                  <a:gd name="T8" fmla="*/ 2200 w 3570"/>
                  <a:gd name="T9" fmla="*/ 265 h 2363"/>
                  <a:gd name="T10" fmla="*/ 2298 w 3570"/>
                  <a:gd name="T11" fmla="*/ 382 h 2363"/>
                  <a:gd name="T12" fmla="*/ 2375 w 3570"/>
                  <a:gd name="T13" fmla="*/ 518 h 2363"/>
                  <a:gd name="T14" fmla="*/ 2455 w 3570"/>
                  <a:gd name="T15" fmla="*/ 582 h 2363"/>
                  <a:gd name="T16" fmla="*/ 2575 w 3570"/>
                  <a:gd name="T17" fmla="*/ 584 h 2363"/>
                  <a:gd name="T18" fmla="*/ 2701 w 3570"/>
                  <a:gd name="T19" fmla="*/ 613 h 2363"/>
                  <a:gd name="T20" fmla="*/ 2816 w 3570"/>
                  <a:gd name="T21" fmla="*/ 669 h 2363"/>
                  <a:gd name="T22" fmla="*/ 2914 w 3570"/>
                  <a:gd name="T23" fmla="*/ 748 h 2363"/>
                  <a:gd name="T24" fmla="*/ 2993 w 3570"/>
                  <a:gd name="T25" fmla="*/ 846 h 2363"/>
                  <a:gd name="T26" fmla="*/ 3049 w 3570"/>
                  <a:gd name="T27" fmla="*/ 961 h 2363"/>
                  <a:gd name="T28" fmla="*/ 3078 w 3570"/>
                  <a:gd name="T29" fmla="*/ 1087 h 2363"/>
                  <a:gd name="T30" fmla="*/ 3082 w 3570"/>
                  <a:gd name="T31" fmla="*/ 1174 h 2363"/>
                  <a:gd name="T32" fmla="*/ 3143 w 3570"/>
                  <a:gd name="T33" fmla="*/ 1208 h 2363"/>
                  <a:gd name="T34" fmla="*/ 3260 w 3570"/>
                  <a:gd name="T35" fmla="*/ 1255 h 2363"/>
                  <a:gd name="T36" fmla="*/ 3363 w 3570"/>
                  <a:gd name="T37" fmla="*/ 1325 h 2363"/>
                  <a:gd name="T38" fmla="*/ 3449 w 3570"/>
                  <a:gd name="T39" fmla="*/ 1416 h 2363"/>
                  <a:gd name="T40" fmla="*/ 3514 w 3570"/>
                  <a:gd name="T41" fmla="*/ 1523 h 2363"/>
                  <a:gd name="T42" fmla="*/ 3556 w 3570"/>
                  <a:gd name="T43" fmla="*/ 1644 h 2363"/>
                  <a:gd name="T44" fmla="*/ 3570 w 3570"/>
                  <a:gd name="T45" fmla="*/ 1774 h 2363"/>
                  <a:gd name="T46" fmla="*/ 3555 w 3570"/>
                  <a:gd name="T47" fmla="*/ 1909 h 2363"/>
                  <a:gd name="T48" fmla="*/ 3510 w 3570"/>
                  <a:gd name="T49" fmla="*/ 2033 h 2363"/>
                  <a:gd name="T50" fmla="*/ 3441 w 3570"/>
                  <a:gd name="T51" fmla="*/ 2142 h 2363"/>
                  <a:gd name="T52" fmla="*/ 3349 w 3570"/>
                  <a:gd name="T53" fmla="*/ 2233 h 2363"/>
                  <a:gd name="T54" fmla="*/ 3240 w 3570"/>
                  <a:gd name="T55" fmla="*/ 2304 h 2363"/>
                  <a:gd name="T56" fmla="*/ 3116 w 3570"/>
                  <a:gd name="T57" fmla="*/ 2348 h 2363"/>
                  <a:gd name="T58" fmla="*/ 2981 w 3570"/>
                  <a:gd name="T59" fmla="*/ 2363 h 2363"/>
                  <a:gd name="T60" fmla="*/ 702 w 3570"/>
                  <a:gd name="T61" fmla="*/ 2360 h 2363"/>
                  <a:gd name="T62" fmla="*/ 549 w 3570"/>
                  <a:gd name="T63" fmla="*/ 2328 h 2363"/>
                  <a:gd name="T64" fmla="*/ 409 w 3570"/>
                  <a:gd name="T65" fmla="*/ 2269 h 2363"/>
                  <a:gd name="T66" fmla="*/ 284 w 3570"/>
                  <a:gd name="T67" fmla="*/ 2185 h 2363"/>
                  <a:gd name="T68" fmla="*/ 179 w 3570"/>
                  <a:gd name="T69" fmla="*/ 2078 h 2363"/>
                  <a:gd name="T70" fmla="*/ 94 w 3570"/>
                  <a:gd name="T71" fmla="*/ 1953 h 2363"/>
                  <a:gd name="T72" fmla="*/ 35 w 3570"/>
                  <a:gd name="T73" fmla="*/ 1813 h 2363"/>
                  <a:gd name="T74" fmla="*/ 4 w 3570"/>
                  <a:gd name="T75" fmla="*/ 1662 h 2363"/>
                  <a:gd name="T76" fmla="*/ 0 w 3570"/>
                  <a:gd name="T77" fmla="*/ 1576 h 2363"/>
                  <a:gd name="T78" fmla="*/ 0 w 3570"/>
                  <a:gd name="T79" fmla="*/ 1538 h 2363"/>
                  <a:gd name="T80" fmla="*/ 14 w 3570"/>
                  <a:gd name="T81" fmla="*/ 1430 h 2363"/>
                  <a:gd name="T82" fmla="*/ 58 w 3570"/>
                  <a:gd name="T83" fmla="*/ 1286 h 2363"/>
                  <a:gd name="T84" fmla="*/ 126 w 3570"/>
                  <a:gd name="T85" fmla="*/ 1154 h 2363"/>
                  <a:gd name="T86" fmla="*/ 219 w 3570"/>
                  <a:gd name="T87" fmla="*/ 1039 h 2363"/>
                  <a:gd name="T88" fmla="*/ 330 w 3570"/>
                  <a:gd name="T89" fmla="*/ 943 h 2363"/>
                  <a:gd name="T90" fmla="*/ 459 w 3570"/>
                  <a:gd name="T91" fmla="*/ 869 h 2363"/>
                  <a:gd name="T92" fmla="*/ 602 w 3570"/>
                  <a:gd name="T93" fmla="*/ 821 h 2363"/>
                  <a:gd name="T94" fmla="*/ 688 w 3570"/>
                  <a:gd name="T95" fmla="*/ 728 h 2363"/>
                  <a:gd name="T96" fmla="*/ 730 w 3570"/>
                  <a:gd name="T97" fmla="*/ 577 h 2363"/>
                  <a:gd name="T98" fmla="*/ 798 w 3570"/>
                  <a:gd name="T99" fmla="*/ 440 h 2363"/>
                  <a:gd name="T100" fmla="*/ 886 w 3570"/>
                  <a:gd name="T101" fmla="*/ 315 h 2363"/>
                  <a:gd name="T102" fmla="*/ 993 w 3570"/>
                  <a:gd name="T103" fmla="*/ 209 h 2363"/>
                  <a:gd name="T104" fmla="*/ 1117 w 3570"/>
                  <a:gd name="T105" fmla="*/ 121 h 2363"/>
                  <a:gd name="T106" fmla="*/ 1256 w 3570"/>
                  <a:gd name="T107" fmla="*/ 55 h 2363"/>
                  <a:gd name="T108" fmla="*/ 1407 w 3570"/>
                  <a:gd name="T109" fmla="*/ 14 h 2363"/>
                  <a:gd name="T110" fmla="*/ 1566 w 3570"/>
                  <a:gd name="T111" fmla="*/ 0 h 2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570" h="2363">
                    <a:moveTo>
                      <a:pt x="1566" y="0"/>
                    </a:moveTo>
                    <a:lnTo>
                      <a:pt x="1649" y="4"/>
                    </a:lnTo>
                    <a:lnTo>
                      <a:pt x="1728" y="14"/>
                    </a:lnTo>
                    <a:lnTo>
                      <a:pt x="1805" y="32"/>
                    </a:lnTo>
                    <a:lnTo>
                      <a:pt x="1879" y="56"/>
                    </a:lnTo>
                    <a:lnTo>
                      <a:pt x="1951" y="87"/>
                    </a:lnTo>
                    <a:lnTo>
                      <a:pt x="2019" y="124"/>
                    </a:lnTo>
                    <a:lnTo>
                      <a:pt x="2084" y="166"/>
                    </a:lnTo>
                    <a:lnTo>
                      <a:pt x="2144" y="213"/>
                    </a:lnTo>
                    <a:lnTo>
                      <a:pt x="2200" y="265"/>
                    </a:lnTo>
                    <a:lnTo>
                      <a:pt x="2253" y="323"/>
                    </a:lnTo>
                    <a:lnTo>
                      <a:pt x="2298" y="382"/>
                    </a:lnTo>
                    <a:lnTo>
                      <a:pt x="2340" y="449"/>
                    </a:lnTo>
                    <a:lnTo>
                      <a:pt x="2375" y="518"/>
                    </a:lnTo>
                    <a:lnTo>
                      <a:pt x="2405" y="589"/>
                    </a:lnTo>
                    <a:lnTo>
                      <a:pt x="2455" y="582"/>
                    </a:lnTo>
                    <a:lnTo>
                      <a:pt x="2507" y="580"/>
                    </a:lnTo>
                    <a:lnTo>
                      <a:pt x="2575" y="584"/>
                    </a:lnTo>
                    <a:lnTo>
                      <a:pt x="2640" y="595"/>
                    </a:lnTo>
                    <a:lnTo>
                      <a:pt x="2701" y="613"/>
                    </a:lnTo>
                    <a:lnTo>
                      <a:pt x="2761" y="637"/>
                    </a:lnTo>
                    <a:lnTo>
                      <a:pt x="2816" y="669"/>
                    </a:lnTo>
                    <a:lnTo>
                      <a:pt x="2867" y="706"/>
                    </a:lnTo>
                    <a:lnTo>
                      <a:pt x="2914" y="748"/>
                    </a:lnTo>
                    <a:lnTo>
                      <a:pt x="2956" y="795"/>
                    </a:lnTo>
                    <a:lnTo>
                      <a:pt x="2993" y="846"/>
                    </a:lnTo>
                    <a:lnTo>
                      <a:pt x="3025" y="902"/>
                    </a:lnTo>
                    <a:lnTo>
                      <a:pt x="3049" y="961"/>
                    </a:lnTo>
                    <a:lnTo>
                      <a:pt x="3068" y="1023"/>
                    </a:lnTo>
                    <a:lnTo>
                      <a:pt x="3078" y="1087"/>
                    </a:lnTo>
                    <a:lnTo>
                      <a:pt x="3083" y="1154"/>
                    </a:lnTo>
                    <a:lnTo>
                      <a:pt x="3082" y="1174"/>
                    </a:lnTo>
                    <a:lnTo>
                      <a:pt x="3079" y="1193"/>
                    </a:lnTo>
                    <a:lnTo>
                      <a:pt x="3143" y="1208"/>
                    </a:lnTo>
                    <a:lnTo>
                      <a:pt x="3203" y="1228"/>
                    </a:lnTo>
                    <a:lnTo>
                      <a:pt x="3260" y="1255"/>
                    </a:lnTo>
                    <a:lnTo>
                      <a:pt x="3314" y="1288"/>
                    </a:lnTo>
                    <a:lnTo>
                      <a:pt x="3363" y="1325"/>
                    </a:lnTo>
                    <a:lnTo>
                      <a:pt x="3408" y="1368"/>
                    </a:lnTo>
                    <a:lnTo>
                      <a:pt x="3449" y="1416"/>
                    </a:lnTo>
                    <a:lnTo>
                      <a:pt x="3484" y="1468"/>
                    </a:lnTo>
                    <a:lnTo>
                      <a:pt x="3514" y="1523"/>
                    </a:lnTo>
                    <a:lnTo>
                      <a:pt x="3538" y="1581"/>
                    </a:lnTo>
                    <a:lnTo>
                      <a:pt x="3556" y="1644"/>
                    </a:lnTo>
                    <a:lnTo>
                      <a:pt x="3567" y="1707"/>
                    </a:lnTo>
                    <a:lnTo>
                      <a:pt x="3570" y="1774"/>
                    </a:lnTo>
                    <a:lnTo>
                      <a:pt x="3566" y="1842"/>
                    </a:lnTo>
                    <a:lnTo>
                      <a:pt x="3555" y="1909"/>
                    </a:lnTo>
                    <a:lnTo>
                      <a:pt x="3535" y="1972"/>
                    </a:lnTo>
                    <a:lnTo>
                      <a:pt x="3510" y="2033"/>
                    </a:lnTo>
                    <a:lnTo>
                      <a:pt x="3478" y="2090"/>
                    </a:lnTo>
                    <a:lnTo>
                      <a:pt x="3441" y="2142"/>
                    </a:lnTo>
                    <a:lnTo>
                      <a:pt x="3398" y="2190"/>
                    </a:lnTo>
                    <a:lnTo>
                      <a:pt x="3349" y="2233"/>
                    </a:lnTo>
                    <a:lnTo>
                      <a:pt x="3297" y="2272"/>
                    </a:lnTo>
                    <a:lnTo>
                      <a:pt x="3240" y="2304"/>
                    </a:lnTo>
                    <a:lnTo>
                      <a:pt x="3180" y="2329"/>
                    </a:lnTo>
                    <a:lnTo>
                      <a:pt x="3116" y="2348"/>
                    </a:lnTo>
                    <a:lnTo>
                      <a:pt x="3050" y="2360"/>
                    </a:lnTo>
                    <a:lnTo>
                      <a:pt x="2981" y="2363"/>
                    </a:lnTo>
                    <a:lnTo>
                      <a:pt x="782" y="2363"/>
                    </a:lnTo>
                    <a:lnTo>
                      <a:pt x="702" y="2360"/>
                    </a:lnTo>
                    <a:lnTo>
                      <a:pt x="624" y="2347"/>
                    </a:lnTo>
                    <a:lnTo>
                      <a:pt x="549" y="2328"/>
                    </a:lnTo>
                    <a:lnTo>
                      <a:pt x="478" y="2302"/>
                    </a:lnTo>
                    <a:lnTo>
                      <a:pt x="409" y="2269"/>
                    </a:lnTo>
                    <a:lnTo>
                      <a:pt x="344" y="2230"/>
                    </a:lnTo>
                    <a:lnTo>
                      <a:pt x="284" y="2185"/>
                    </a:lnTo>
                    <a:lnTo>
                      <a:pt x="228" y="2134"/>
                    </a:lnTo>
                    <a:lnTo>
                      <a:pt x="179" y="2078"/>
                    </a:lnTo>
                    <a:lnTo>
                      <a:pt x="133" y="2018"/>
                    </a:lnTo>
                    <a:lnTo>
                      <a:pt x="94" y="1953"/>
                    </a:lnTo>
                    <a:lnTo>
                      <a:pt x="61" y="1886"/>
                    </a:lnTo>
                    <a:lnTo>
                      <a:pt x="35" y="1813"/>
                    </a:lnTo>
                    <a:lnTo>
                      <a:pt x="15" y="1739"/>
                    </a:lnTo>
                    <a:lnTo>
                      <a:pt x="4" y="1662"/>
                    </a:lnTo>
                    <a:lnTo>
                      <a:pt x="0" y="1581"/>
                    </a:lnTo>
                    <a:lnTo>
                      <a:pt x="0" y="1576"/>
                    </a:lnTo>
                    <a:lnTo>
                      <a:pt x="0" y="1571"/>
                    </a:lnTo>
                    <a:lnTo>
                      <a:pt x="0" y="1538"/>
                    </a:lnTo>
                    <a:lnTo>
                      <a:pt x="4" y="1507"/>
                    </a:lnTo>
                    <a:lnTo>
                      <a:pt x="14" y="1430"/>
                    </a:lnTo>
                    <a:lnTo>
                      <a:pt x="33" y="1356"/>
                    </a:lnTo>
                    <a:lnTo>
                      <a:pt x="58" y="1286"/>
                    </a:lnTo>
                    <a:lnTo>
                      <a:pt x="89" y="1218"/>
                    </a:lnTo>
                    <a:lnTo>
                      <a:pt x="126" y="1154"/>
                    </a:lnTo>
                    <a:lnTo>
                      <a:pt x="170" y="1095"/>
                    </a:lnTo>
                    <a:lnTo>
                      <a:pt x="219" y="1039"/>
                    </a:lnTo>
                    <a:lnTo>
                      <a:pt x="273" y="988"/>
                    </a:lnTo>
                    <a:lnTo>
                      <a:pt x="330" y="943"/>
                    </a:lnTo>
                    <a:lnTo>
                      <a:pt x="393" y="904"/>
                    </a:lnTo>
                    <a:lnTo>
                      <a:pt x="459" y="869"/>
                    </a:lnTo>
                    <a:lnTo>
                      <a:pt x="529" y="841"/>
                    </a:lnTo>
                    <a:lnTo>
                      <a:pt x="602" y="821"/>
                    </a:lnTo>
                    <a:lnTo>
                      <a:pt x="678" y="807"/>
                    </a:lnTo>
                    <a:lnTo>
                      <a:pt x="688" y="728"/>
                    </a:lnTo>
                    <a:lnTo>
                      <a:pt x="706" y="651"/>
                    </a:lnTo>
                    <a:lnTo>
                      <a:pt x="730" y="577"/>
                    </a:lnTo>
                    <a:lnTo>
                      <a:pt x="761" y="507"/>
                    </a:lnTo>
                    <a:lnTo>
                      <a:pt x="798" y="440"/>
                    </a:lnTo>
                    <a:lnTo>
                      <a:pt x="838" y="376"/>
                    </a:lnTo>
                    <a:lnTo>
                      <a:pt x="886" y="315"/>
                    </a:lnTo>
                    <a:lnTo>
                      <a:pt x="937" y="260"/>
                    </a:lnTo>
                    <a:lnTo>
                      <a:pt x="993" y="209"/>
                    </a:lnTo>
                    <a:lnTo>
                      <a:pt x="1052" y="162"/>
                    </a:lnTo>
                    <a:lnTo>
                      <a:pt x="1117" y="121"/>
                    </a:lnTo>
                    <a:lnTo>
                      <a:pt x="1185" y="86"/>
                    </a:lnTo>
                    <a:lnTo>
                      <a:pt x="1256" y="55"/>
                    </a:lnTo>
                    <a:lnTo>
                      <a:pt x="1330" y="32"/>
                    </a:lnTo>
                    <a:lnTo>
                      <a:pt x="1407" y="14"/>
                    </a:lnTo>
                    <a:lnTo>
                      <a:pt x="1486" y="4"/>
                    </a:lnTo>
                    <a:lnTo>
                      <a:pt x="1566" y="0"/>
                    </a:lnTo>
                    <a:close/>
                  </a:path>
                </a:pathLst>
              </a:custGeom>
              <a:solidFill>
                <a:srgbClr val="009FDB">
                  <a:lumMod val="40000"/>
                  <a:lumOff val="60000"/>
                </a:srgbClr>
              </a:solidFill>
              <a:ln w="1905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9FDB"/>
                  </a:solidFill>
                  <a:effectLst/>
                  <a:uLnTx/>
                  <a:uFillTx/>
                  <a:latin typeface="ATT Aleck Sans"/>
                </a:endParaRPr>
              </a:p>
            </p:txBody>
          </p:sp>
          <p:pic>
            <p:nvPicPr>
              <p:cNvPr id="54" name="Picture 53"/>
              <p:cNvPicPr>
                <a:picLocks noChangeAspect="1"/>
              </p:cNvPicPr>
              <p:nvPr/>
            </p:nvPicPr>
            <p:blipFill rotWithShape="1">
              <a:blip r:embed="rId9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923391" y="1819610"/>
                <a:ext cx="344624" cy="363003"/>
              </a:xfrm>
              <a:prstGeom prst="rect">
                <a:avLst/>
              </a:prstGeom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9830553" y="2235599"/>
                <a:ext cx="629259" cy="1846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TT Aleck Sans"/>
                    <a:ea typeface="ATT Aleck Sans Light" charset="0"/>
                    <a:cs typeface="ATT Aleck Sans" panose="020B0503020203020204" pitchFamily="34" charset="0"/>
                  </a:rPr>
                  <a:t>Public</a:t>
                </a: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11271417" y="2873258"/>
              <a:ext cx="1210986" cy="834802"/>
              <a:chOff x="10182381" y="2873258"/>
              <a:chExt cx="1210986" cy="834802"/>
            </a:xfrm>
          </p:grpSpPr>
          <p:sp>
            <p:nvSpPr>
              <p:cNvPr id="50" name="Freeform 16"/>
              <p:cNvSpPr>
                <a:spLocks/>
              </p:cNvSpPr>
              <p:nvPr/>
            </p:nvSpPr>
            <p:spPr bwMode="auto">
              <a:xfrm>
                <a:off x="10182381" y="2873258"/>
                <a:ext cx="1210986" cy="834802"/>
              </a:xfrm>
              <a:custGeom>
                <a:avLst/>
                <a:gdLst>
                  <a:gd name="T0" fmla="*/ 1649 w 3570"/>
                  <a:gd name="T1" fmla="*/ 4 h 2363"/>
                  <a:gd name="T2" fmla="*/ 1805 w 3570"/>
                  <a:gd name="T3" fmla="*/ 32 h 2363"/>
                  <a:gd name="T4" fmla="*/ 1951 w 3570"/>
                  <a:gd name="T5" fmla="*/ 87 h 2363"/>
                  <a:gd name="T6" fmla="*/ 2084 w 3570"/>
                  <a:gd name="T7" fmla="*/ 166 h 2363"/>
                  <a:gd name="T8" fmla="*/ 2200 w 3570"/>
                  <a:gd name="T9" fmla="*/ 265 h 2363"/>
                  <a:gd name="T10" fmla="*/ 2298 w 3570"/>
                  <a:gd name="T11" fmla="*/ 382 h 2363"/>
                  <a:gd name="T12" fmla="*/ 2375 w 3570"/>
                  <a:gd name="T13" fmla="*/ 518 h 2363"/>
                  <a:gd name="T14" fmla="*/ 2455 w 3570"/>
                  <a:gd name="T15" fmla="*/ 582 h 2363"/>
                  <a:gd name="T16" fmla="*/ 2575 w 3570"/>
                  <a:gd name="T17" fmla="*/ 584 h 2363"/>
                  <a:gd name="T18" fmla="*/ 2701 w 3570"/>
                  <a:gd name="T19" fmla="*/ 613 h 2363"/>
                  <a:gd name="T20" fmla="*/ 2816 w 3570"/>
                  <a:gd name="T21" fmla="*/ 669 h 2363"/>
                  <a:gd name="T22" fmla="*/ 2914 w 3570"/>
                  <a:gd name="T23" fmla="*/ 748 h 2363"/>
                  <a:gd name="T24" fmla="*/ 2993 w 3570"/>
                  <a:gd name="T25" fmla="*/ 846 h 2363"/>
                  <a:gd name="T26" fmla="*/ 3049 w 3570"/>
                  <a:gd name="T27" fmla="*/ 961 h 2363"/>
                  <a:gd name="T28" fmla="*/ 3078 w 3570"/>
                  <a:gd name="T29" fmla="*/ 1087 h 2363"/>
                  <a:gd name="T30" fmla="*/ 3082 w 3570"/>
                  <a:gd name="T31" fmla="*/ 1174 h 2363"/>
                  <a:gd name="T32" fmla="*/ 3143 w 3570"/>
                  <a:gd name="T33" fmla="*/ 1208 h 2363"/>
                  <a:gd name="T34" fmla="*/ 3260 w 3570"/>
                  <a:gd name="T35" fmla="*/ 1255 h 2363"/>
                  <a:gd name="T36" fmla="*/ 3363 w 3570"/>
                  <a:gd name="T37" fmla="*/ 1325 h 2363"/>
                  <a:gd name="T38" fmla="*/ 3449 w 3570"/>
                  <a:gd name="T39" fmla="*/ 1416 h 2363"/>
                  <a:gd name="T40" fmla="*/ 3514 w 3570"/>
                  <a:gd name="T41" fmla="*/ 1523 h 2363"/>
                  <a:gd name="T42" fmla="*/ 3556 w 3570"/>
                  <a:gd name="T43" fmla="*/ 1644 h 2363"/>
                  <a:gd name="T44" fmla="*/ 3570 w 3570"/>
                  <a:gd name="T45" fmla="*/ 1774 h 2363"/>
                  <a:gd name="T46" fmla="*/ 3555 w 3570"/>
                  <a:gd name="T47" fmla="*/ 1909 h 2363"/>
                  <a:gd name="T48" fmla="*/ 3510 w 3570"/>
                  <a:gd name="T49" fmla="*/ 2033 h 2363"/>
                  <a:gd name="T50" fmla="*/ 3441 w 3570"/>
                  <a:gd name="T51" fmla="*/ 2142 h 2363"/>
                  <a:gd name="T52" fmla="*/ 3349 w 3570"/>
                  <a:gd name="T53" fmla="*/ 2233 h 2363"/>
                  <a:gd name="T54" fmla="*/ 3240 w 3570"/>
                  <a:gd name="T55" fmla="*/ 2304 h 2363"/>
                  <a:gd name="T56" fmla="*/ 3116 w 3570"/>
                  <a:gd name="T57" fmla="*/ 2348 h 2363"/>
                  <a:gd name="T58" fmla="*/ 2981 w 3570"/>
                  <a:gd name="T59" fmla="*/ 2363 h 2363"/>
                  <a:gd name="T60" fmla="*/ 702 w 3570"/>
                  <a:gd name="T61" fmla="*/ 2360 h 2363"/>
                  <a:gd name="T62" fmla="*/ 549 w 3570"/>
                  <a:gd name="T63" fmla="*/ 2328 h 2363"/>
                  <a:gd name="T64" fmla="*/ 409 w 3570"/>
                  <a:gd name="T65" fmla="*/ 2269 h 2363"/>
                  <a:gd name="T66" fmla="*/ 284 w 3570"/>
                  <a:gd name="T67" fmla="*/ 2185 h 2363"/>
                  <a:gd name="T68" fmla="*/ 179 w 3570"/>
                  <a:gd name="T69" fmla="*/ 2078 h 2363"/>
                  <a:gd name="T70" fmla="*/ 94 w 3570"/>
                  <a:gd name="T71" fmla="*/ 1953 h 2363"/>
                  <a:gd name="T72" fmla="*/ 35 w 3570"/>
                  <a:gd name="T73" fmla="*/ 1813 h 2363"/>
                  <a:gd name="T74" fmla="*/ 4 w 3570"/>
                  <a:gd name="T75" fmla="*/ 1662 h 2363"/>
                  <a:gd name="T76" fmla="*/ 0 w 3570"/>
                  <a:gd name="T77" fmla="*/ 1576 h 2363"/>
                  <a:gd name="T78" fmla="*/ 0 w 3570"/>
                  <a:gd name="T79" fmla="*/ 1538 h 2363"/>
                  <a:gd name="T80" fmla="*/ 14 w 3570"/>
                  <a:gd name="T81" fmla="*/ 1430 h 2363"/>
                  <a:gd name="T82" fmla="*/ 58 w 3570"/>
                  <a:gd name="T83" fmla="*/ 1286 h 2363"/>
                  <a:gd name="T84" fmla="*/ 126 w 3570"/>
                  <a:gd name="T85" fmla="*/ 1154 h 2363"/>
                  <a:gd name="T86" fmla="*/ 219 w 3570"/>
                  <a:gd name="T87" fmla="*/ 1039 h 2363"/>
                  <a:gd name="T88" fmla="*/ 330 w 3570"/>
                  <a:gd name="T89" fmla="*/ 943 h 2363"/>
                  <a:gd name="T90" fmla="*/ 459 w 3570"/>
                  <a:gd name="T91" fmla="*/ 869 h 2363"/>
                  <a:gd name="T92" fmla="*/ 602 w 3570"/>
                  <a:gd name="T93" fmla="*/ 821 h 2363"/>
                  <a:gd name="T94" fmla="*/ 688 w 3570"/>
                  <a:gd name="T95" fmla="*/ 728 h 2363"/>
                  <a:gd name="T96" fmla="*/ 730 w 3570"/>
                  <a:gd name="T97" fmla="*/ 577 h 2363"/>
                  <a:gd name="T98" fmla="*/ 798 w 3570"/>
                  <a:gd name="T99" fmla="*/ 440 h 2363"/>
                  <a:gd name="T100" fmla="*/ 886 w 3570"/>
                  <a:gd name="T101" fmla="*/ 315 h 2363"/>
                  <a:gd name="T102" fmla="*/ 993 w 3570"/>
                  <a:gd name="T103" fmla="*/ 209 h 2363"/>
                  <a:gd name="T104" fmla="*/ 1117 w 3570"/>
                  <a:gd name="T105" fmla="*/ 121 h 2363"/>
                  <a:gd name="T106" fmla="*/ 1256 w 3570"/>
                  <a:gd name="T107" fmla="*/ 55 h 2363"/>
                  <a:gd name="T108" fmla="*/ 1407 w 3570"/>
                  <a:gd name="T109" fmla="*/ 14 h 2363"/>
                  <a:gd name="T110" fmla="*/ 1566 w 3570"/>
                  <a:gd name="T111" fmla="*/ 0 h 2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570" h="2363">
                    <a:moveTo>
                      <a:pt x="1566" y="0"/>
                    </a:moveTo>
                    <a:lnTo>
                      <a:pt x="1649" y="4"/>
                    </a:lnTo>
                    <a:lnTo>
                      <a:pt x="1728" y="14"/>
                    </a:lnTo>
                    <a:lnTo>
                      <a:pt x="1805" y="32"/>
                    </a:lnTo>
                    <a:lnTo>
                      <a:pt x="1879" y="56"/>
                    </a:lnTo>
                    <a:lnTo>
                      <a:pt x="1951" y="87"/>
                    </a:lnTo>
                    <a:lnTo>
                      <a:pt x="2019" y="124"/>
                    </a:lnTo>
                    <a:lnTo>
                      <a:pt x="2084" y="166"/>
                    </a:lnTo>
                    <a:lnTo>
                      <a:pt x="2144" y="213"/>
                    </a:lnTo>
                    <a:lnTo>
                      <a:pt x="2200" y="265"/>
                    </a:lnTo>
                    <a:lnTo>
                      <a:pt x="2253" y="323"/>
                    </a:lnTo>
                    <a:lnTo>
                      <a:pt x="2298" y="382"/>
                    </a:lnTo>
                    <a:lnTo>
                      <a:pt x="2340" y="449"/>
                    </a:lnTo>
                    <a:lnTo>
                      <a:pt x="2375" y="518"/>
                    </a:lnTo>
                    <a:lnTo>
                      <a:pt x="2405" y="589"/>
                    </a:lnTo>
                    <a:lnTo>
                      <a:pt x="2455" y="582"/>
                    </a:lnTo>
                    <a:lnTo>
                      <a:pt x="2507" y="580"/>
                    </a:lnTo>
                    <a:lnTo>
                      <a:pt x="2575" y="584"/>
                    </a:lnTo>
                    <a:lnTo>
                      <a:pt x="2640" y="595"/>
                    </a:lnTo>
                    <a:lnTo>
                      <a:pt x="2701" y="613"/>
                    </a:lnTo>
                    <a:lnTo>
                      <a:pt x="2761" y="637"/>
                    </a:lnTo>
                    <a:lnTo>
                      <a:pt x="2816" y="669"/>
                    </a:lnTo>
                    <a:lnTo>
                      <a:pt x="2867" y="706"/>
                    </a:lnTo>
                    <a:lnTo>
                      <a:pt x="2914" y="748"/>
                    </a:lnTo>
                    <a:lnTo>
                      <a:pt x="2956" y="795"/>
                    </a:lnTo>
                    <a:lnTo>
                      <a:pt x="2993" y="846"/>
                    </a:lnTo>
                    <a:lnTo>
                      <a:pt x="3025" y="902"/>
                    </a:lnTo>
                    <a:lnTo>
                      <a:pt x="3049" y="961"/>
                    </a:lnTo>
                    <a:lnTo>
                      <a:pt x="3068" y="1023"/>
                    </a:lnTo>
                    <a:lnTo>
                      <a:pt x="3078" y="1087"/>
                    </a:lnTo>
                    <a:lnTo>
                      <a:pt x="3083" y="1154"/>
                    </a:lnTo>
                    <a:lnTo>
                      <a:pt x="3082" y="1174"/>
                    </a:lnTo>
                    <a:lnTo>
                      <a:pt x="3079" y="1193"/>
                    </a:lnTo>
                    <a:lnTo>
                      <a:pt x="3143" y="1208"/>
                    </a:lnTo>
                    <a:lnTo>
                      <a:pt x="3203" y="1228"/>
                    </a:lnTo>
                    <a:lnTo>
                      <a:pt x="3260" y="1255"/>
                    </a:lnTo>
                    <a:lnTo>
                      <a:pt x="3314" y="1288"/>
                    </a:lnTo>
                    <a:lnTo>
                      <a:pt x="3363" y="1325"/>
                    </a:lnTo>
                    <a:lnTo>
                      <a:pt x="3408" y="1368"/>
                    </a:lnTo>
                    <a:lnTo>
                      <a:pt x="3449" y="1416"/>
                    </a:lnTo>
                    <a:lnTo>
                      <a:pt x="3484" y="1468"/>
                    </a:lnTo>
                    <a:lnTo>
                      <a:pt x="3514" y="1523"/>
                    </a:lnTo>
                    <a:lnTo>
                      <a:pt x="3538" y="1581"/>
                    </a:lnTo>
                    <a:lnTo>
                      <a:pt x="3556" y="1644"/>
                    </a:lnTo>
                    <a:lnTo>
                      <a:pt x="3567" y="1707"/>
                    </a:lnTo>
                    <a:lnTo>
                      <a:pt x="3570" y="1774"/>
                    </a:lnTo>
                    <a:lnTo>
                      <a:pt x="3566" y="1842"/>
                    </a:lnTo>
                    <a:lnTo>
                      <a:pt x="3555" y="1909"/>
                    </a:lnTo>
                    <a:lnTo>
                      <a:pt x="3535" y="1972"/>
                    </a:lnTo>
                    <a:lnTo>
                      <a:pt x="3510" y="2033"/>
                    </a:lnTo>
                    <a:lnTo>
                      <a:pt x="3478" y="2090"/>
                    </a:lnTo>
                    <a:lnTo>
                      <a:pt x="3441" y="2142"/>
                    </a:lnTo>
                    <a:lnTo>
                      <a:pt x="3398" y="2190"/>
                    </a:lnTo>
                    <a:lnTo>
                      <a:pt x="3349" y="2233"/>
                    </a:lnTo>
                    <a:lnTo>
                      <a:pt x="3297" y="2272"/>
                    </a:lnTo>
                    <a:lnTo>
                      <a:pt x="3240" y="2304"/>
                    </a:lnTo>
                    <a:lnTo>
                      <a:pt x="3180" y="2329"/>
                    </a:lnTo>
                    <a:lnTo>
                      <a:pt x="3116" y="2348"/>
                    </a:lnTo>
                    <a:lnTo>
                      <a:pt x="3050" y="2360"/>
                    </a:lnTo>
                    <a:lnTo>
                      <a:pt x="2981" y="2363"/>
                    </a:lnTo>
                    <a:lnTo>
                      <a:pt x="782" y="2363"/>
                    </a:lnTo>
                    <a:lnTo>
                      <a:pt x="702" y="2360"/>
                    </a:lnTo>
                    <a:lnTo>
                      <a:pt x="624" y="2347"/>
                    </a:lnTo>
                    <a:lnTo>
                      <a:pt x="549" y="2328"/>
                    </a:lnTo>
                    <a:lnTo>
                      <a:pt x="478" y="2302"/>
                    </a:lnTo>
                    <a:lnTo>
                      <a:pt x="409" y="2269"/>
                    </a:lnTo>
                    <a:lnTo>
                      <a:pt x="344" y="2230"/>
                    </a:lnTo>
                    <a:lnTo>
                      <a:pt x="284" y="2185"/>
                    </a:lnTo>
                    <a:lnTo>
                      <a:pt x="228" y="2134"/>
                    </a:lnTo>
                    <a:lnTo>
                      <a:pt x="179" y="2078"/>
                    </a:lnTo>
                    <a:lnTo>
                      <a:pt x="133" y="2018"/>
                    </a:lnTo>
                    <a:lnTo>
                      <a:pt x="94" y="1953"/>
                    </a:lnTo>
                    <a:lnTo>
                      <a:pt x="61" y="1886"/>
                    </a:lnTo>
                    <a:lnTo>
                      <a:pt x="35" y="1813"/>
                    </a:lnTo>
                    <a:lnTo>
                      <a:pt x="15" y="1739"/>
                    </a:lnTo>
                    <a:lnTo>
                      <a:pt x="4" y="1662"/>
                    </a:lnTo>
                    <a:lnTo>
                      <a:pt x="0" y="1581"/>
                    </a:lnTo>
                    <a:lnTo>
                      <a:pt x="0" y="1576"/>
                    </a:lnTo>
                    <a:lnTo>
                      <a:pt x="0" y="1571"/>
                    </a:lnTo>
                    <a:lnTo>
                      <a:pt x="0" y="1538"/>
                    </a:lnTo>
                    <a:lnTo>
                      <a:pt x="4" y="1507"/>
                    </a:lnTo>
                    <a:lnTo>
                      <a:pt x="14" y="1430"/>
                    </a:lnTo>
                    <a:lnTo>
                      <a:pt x="33" y="1356"/>
                    </a:lnTo>
                    <a:lnTo>
                      <a:pt x="58" y="1286"/>
                    </a:lnTo>
                    <a:lnTo>
                      <a:pt x="89" y="1218"/>
                    </a:lnTo>
                    <a:lnTo>
                      <a:pt x="126" y="1154"/>
                    </a:lnTo>
                    <a:lnTo>
                      <a:pt x="170" y="1095"/>
                    </a:lnTo>
                    <a:lnTo>
                      <a:pt x="219" y="1039"/>
                    </a:lnTo>
                    <a:lnTo>
                      <a:pt x="273" y="988"/>
                    </a:lnTo>
                    <a:lnTo>
                      <a:pt x="330" y="943"/>
                    </a:lnTo>
                    <a:lnTo>
                      <a:pt x="393" y="904"/>
                    </a:lnTo>
                    <a:lnTo>
                      <a:pt x="459" y="869"/>
                    </a:lnTo>
                    <a:lnTo>
                      <a:pt x="529" y="841"/>
                    </a:lnTo>
                    <a:lnTo>
                      <a:pt x="602" y="821"/>
                    </a:lnTo>
                    <a:lnTo>
                      <a:pt x="678" y="807"/>
                    </a:lnTo>
                    <a:lnTo>
                      <a:pt x="688" y="728"/>
                    </a:lnTo>
                    <a:lnTo>
                      <a:pt x="706" y="651"/>
                    </a:lnTo>
                    <a:lnTo>
                      <a:pt x="730" y="577"/>
                    </a:lnTo>
                    <a:lnTo>
                      <a:pt x="761" y="507"/>
                    </a:lnTo>
                    <a:lnTo>
                      <a:pt x="798" y="440"/>
                    </a:lnTo>
                    <a:lnTo>
                      <a:pt x="838" y="376"/>
                    </a:lnTo>
                    <a:lnTo>
                      <a:pt x="886" y="315"/>
                    </a:lnTo>
                    <a:lnTo>
                      <a:pt x="937" y="260"/>
                    </a:lnTo>
                    <a:lnTo>
                      <a:pt x="993" y="209"/>
                    </a:lnTo>
                    <a:lnTo>
                      <a:pt x="1052" y="162"/>
                    </a:lnTo>
                    <a:lnTo>
                      <a:pt x="1117" y="121"/>
                    </a:lnTo>
                    <a:lnTo>
                      <a:pt x="1185" y="86"/>
                    </a:lnTo>
                    <a:lnTo>
                      <a:pt x="1256" y="55"/>
                    </a:lnTo>
                    <a:lnTo>
                      <a:pt x="1330" y="32"/>
                    </a:lnTo>
                    <a:lnTo>
                      <a:pt x="1407" y="14"/>
                    </a:lnTo>
                    <a:lnTo>
                      <a:pt x="1486" y="4"/>
                    </a:lnTo>
                    <a:lnTo>
                      <a:pt x="1566" y="0"/>
                    </a:lnTo>
                    <a:close/>
                  </a:path>
                </a:pathLst>
              </a:custGeom>
              <a:solidFill>
                <a:srgbClr val="009FDB">
                  <a:lumMod val="40000"/>
                  <a:lumOff val="60000"/>
                </a:srgbClr>
              </a:solidFill>
              <a:ln w="1905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9FDB"/>
                  </a:solidFill>
                  <a:effectLst/>
                  <a:uLnTx/>
                  <a:uFillTx/>
                  <a:latin typeface="ATT Aleck Sans"/>
                </a:endParaRPr>
              </a:p>
            </p:txBody>
          </p:sp>
          <p:pic>
            <p:nvPicPr>
              <p:cNvPr id="51" name="Picture 50"/>
              <p:cNvPicPr>
                <a:picLocks noChangeAspect="1"/>
              </p:cNvPicPr>
              <p:nvPr/>
            </p:nvPicPr>
            <p:blipFill rotWithShape="1">
              <a:blip r:embed="rId10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6200000">
                <a:off x="10538008" y="3059418"/>
                <a:ext cx="357021" cy="302025"/>
              </a:xfrm>
              <a:prstGeom prst="rect">
                <a:avLst/>
              </a:prstGeom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10478686" y="3447017"/>
                <a:ext cx="629259" cy="1846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TT Aleck Sans"/>
                    <a:ea typeface="ATT Aleck Sans Light" charset="0"/>
                    <a:cs typeface="ATT Aleck Sans" panose="020B0503020203020204" pitchFamily="34" charset="0"/>
                  </a:rPr>
                  <a:t>Private</a:t>
                </a: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10642586" y="4069944"/>
              <a:ext cx="1210986" cy="834802"/>
              <a:chOff x="9553550" y="4069944"/>
              <a:chExt cx="1210986" cy="834802"/>
            </a:xfrm>
          </p:grpSpPr>
          <p:sp>
            <p:nvSpPr>
              <p:cNvPr id="47" name="Freeform 16"/>
              <p:cNvSpPr>
                <a:spLocks/>
              </p:cNvSpPr>
              <p:nvPr/>
            </p:nvSpPr>
            <p:spPr bwMode="auto">
              <a:xfrm>
                <a:off x="9553550" y="4069944"/>
                <a:ext cx="1210986" cy="834802"/>
              </a:xfrm>
              <a:custGeom>
                <a:avLst/>
                <a:gdLst>
                  <a:gd name="T0" fmla="*/ 1649 w 3570"/>
                  <a:gd name="T1" fmla="*/ 4 h 2363"/>
                  <a:gd name="T2" fmla="*/ 1805 w 3570"/>
                  <a:gd name="T3" fmla="*/ 32 h 2363"/>
                  <a:gd name="T4" fmla="*/ 1951 w 3570"/>
                  <a:gd name="T5" fmla="*/ 87 h 2363"/>
                  <a:gd name="T6" fmla="*/ 2084 w 3570"/>
                  <a:gd name="T7" fmla="*/ 166 h 2363"/>
                  <a:gd name="T8" fmla="*/ 2200 w 3570"/>
                  <a:gd name="T9" fmla="*/ 265 h 2363"/>
                  <a:gd name="T10" fmla="*/ 2298 w 3570"/>
                  <a:gd name="T11" fmla="*/ 382 h 2363"/>
                  <a:gd name="T12" fmla="*/ 2375 w 3570"/>
                  <a:gd name="T13" fmla="*/ 518 h 2363"/>
                  <a:gd name="T14" fmla="*/ 2455 w 3570"/>
                  <a:gd name="T15" fmla="*/ 582 h 2363"/>
                  <a:gd name="T16" fmla="*/ 2575 w 3570"/>
                  <a:gd name="T17" fmla="*/ 584 h 2363"/>
                  <a:gd name="T18" fmla="*/ 2701 w 3570"/>
                  <a:gd name="T19" fmla="*/ 613 h 2363"/>
                  <a:gd name="T20" fmla="*/ 2816 w 3570"/>
                  <a:gd name="T21" fmla="*/ 669 h 2363"/>
                  <a:gd name="T22" fmla="*/ 2914 w 3570"/>
                  <a:gd name="T23" fmla="*/ 748 h 2363"/>
                  <a:gd name="T24" fmla="*/ 2993 w 3570"/>
                  <a:gd name="T25" fmla="*/ 846 h 2363"/>
                  <a:gd name="T26" fmla="*/ 3049 w 3570"/>
                  <a:gd name="T27" fmla="*/ 961 h 2363"/>
                  <a:gd name="T28" fmla="*/ 3078 w 3570"/>
                  <a:gd name="T29" fmla="*/ 1087 h 2363"/>
                  <a:gd name="T30" fmla="*/ 3082 w 3570"/>
                  <a:gd name="T31" fmla="*/ 1174 h 2363"/>
                  <a:gd name="T32" fmla="*/ 3143 w 3570"/>
                  <a:gd name="T33" fmla="*/ 1208 h 2363"/>
                  <a:gd name="T34" fmla="*/ 3260 w 3570"/>
                  <a:gd name="T35" fmla="*/ 1255 h 2363"/>
                  <a:gd name="T36" fmla="*/ 3363 w 3570"/>
                  <a:gd name="T37" fmla="*/ 1325 h 2363"/>
                  <a:gd name="T38" fmla="*/ 3449 w 3570"/>
                  <a:gd name="T39" fmla="*/ 1416 h 2363"/>
                  <a:gd name="T40" fmla="*/ 3514 w 3570"/>
                  <a:gd name="T41" fmla="*/ 1523 h 2363"/>
                  <a:gd name="T42" fmla="*/ 3556 w 3570"/>
                  <a:gd name="T43" fmla="*/ 1644 h 2363"/>
                  <a:gd name="T44" fmla="*/ 3570 w 3570"/>
                  <a:gd name="T45" fmla="*/ 1774 h 2363"/>
                  <a:gd name="T46" fmla="*/ 3555 w 3570"/>
                  <a:gd name="T47" fmla="*/ 1909 h 2363"/>
                  <a:gd name="T48" fmla="*/ 3510 w 3570"/>
                  <a:gd name="T49" fmla="*/ 2033 h 2363"/>
                  <a:gd name="T50" fmla="*/ 3441 w 3570"/>
                  <a:gd name="T51" fmla="*/ 2142 h 2363"/>
                  <a:gd name="T52" fmla="*/ 3349 w 3570"/>
                  <a:gd name="T53" fmla="*/ 2233 h 2363"/>
                  <a:gd name="T54" fmla="*/ 3240 w 3570"/>
                  <a:gd name="T55" fmla="*/ 2304 h 2363"/>
                  <a:gd name="T56" fmla="*/ 3116 w 3570"/>
                  <a:gd name="T57" fmla="*/ 2348 h 2363"/>
                  <a:gd name="T58" fmla="*/ 2981 w 3570"/>
                  <a:gd name="T59" fmla="*/ 2363 h 2363"/>
                  <a:gd name="T60" fmla="*/ 702 w 3570"/>
                  <a:gd name="T61" fmla="*/ 2360 h 2363"/>
                  <a:gd name="T62" fmla="*/ 549 w 3570"/>
                  <a:gd name="T63" fmla="*/ 2328 h 2363"/>
                  <a:gd name="T64" fmla="*/ 409 w 3570"/>
                  <a:gd name="T65" fmla="*/ 2269 h 2363"/>
                  <a:gd name="T66" fmla="*/ 284 w 3570"/>
                  <a:gd name="T67" fmla="*/ 2185 h 2363"/>
                  <a:gd name="T68" fmla="*/ 179 w 3570"/>
                  <a:gd name="T69" fmla="*/ 2078 h 2363"/>
                  <a:gd name="T70" fmla="*/ 94 w 3570"/>
                  <a:gd name="T71" fmla="*/ 1953 h 2363"/>
                  <a:gd name="T72" fmla="*/ 35 w 3570"/>
                  <a:gd name="T73" fmla="*/ 1813 h 2363"/>
                  <a:gd name="T74" fmla="*/ 4 w 3570"/>
                  <a:gd name="T75" fmla="*/ 1662 h 2363"/>
                  <a:gd name="T76" fmla="*/ 0 w 3570"/>
                  <a:gd name="T77" fmla="*/ 1576 h 2363"/>
                  <a:gd name="T78" fmla="*/ 0 w 3570"/>
                  <a:gd name="T79" fmla="*/ 1538 h 2363"/>
                  <a:gd name="T80" fmla="*/ 14 w 3570"/>
                  <a:gd name="T81" fmla="*/ 1430 h 2363"/>
                  <a:gd name="T82" fmla="*/ 58 w 3570"/>
                  <a:gd name="T83" fmla="*/ 1286 h 2363"/>
                  <a:gd name="T84" fmla="*/ 126 w 3570"/>
                  <a:gd name="T85" fmla="*/ 1154 h 2363"/>
                  <a:gd name="T86" fmla="*/ 219 w 3570"/>
                  <a:gd name="T87" fmla="*/ 1039 h 2363"/>
                  <a:gd name="T88" fmla="*/ 330 w 3570"/>
                  <a:gd name="T89" fmla="*/ 943 h 2363"/>
                  <a:gd name="T90" fmla="*/ 459 w 3570"/>
                  <a:gd name="T91" fmla="*/ 869 h 2363"/>
                  <a:gd name="T92" fmla="*/ 602 w 3570"/>
                  <a:gd name="T93" fmla="*/ 821 h 2363"/>
                  <a:gd name="T94" fmla="*/ 688 w 3570"/>
                  <a:gd name="T95" fmla="*/ 728 h 2363"/>
                  <a:gd name="T96" fmla="*/ 730 w 3570"/>
                  <a:gd name="T97" fmla="*/ 577 h 2363"/>
                  <a:gd name="T98" fmla="*/ 798 w 3570"/>
                  <a:gd name="T99" fmla="*/ 440 h 2363"/>
                  <a:gd name="T100" fmla="*/ 886 w 3570"/>
                  <a:gd name="T101" fmla="*/ 315 h 2363"/>
                  <a:gd name="T102" fmla="*/ 993 w 3570"/>
                  <a:gd name="T103" fmla="*/ 209 h 2363"/>
                  <a:gd name="T104" fmla="*/ 1117 w 3570"/>
                  <a:gd name="T105" fmla="*/ 121 h 2363"/>
                  <a:gd name="T106" fmla="*/ 1256 w 3570"/>
                  <a:gd name="T107" fmla="*/ 55 h 2363"/>
                  <a:gd name="T108" fmla="*/ 1407 w 3570"/>
                  <a:gd name="T109" fmla="*/ 14 h 2363"/>
                  <a:gd name="T110" fmla="*/ 1566 w 3570"/>
                  <a:gd name="T111" fmla="*/ 0 h 2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570" h="2363">
                    <a:moveTo>
                      <a:pt x="1566" y="0"/>
                    </a:moveTo>
                    <a:lnTo>
                      <a:pt x="1649" y="4"/>
                    </a:lnTo>
                    <a:lnTo>
                      <a:pt x="1728" y="14"/>
                    </a:lnTo>
                    <a:lnTo>
                      <a:pt x="1805" y="32"/>
                    </a:lnTo>
                    <a:lnTo>
                      <a:pt x="1879" y="56"/>
                    </a:lnTo>
                    <a:lnTo>
                      <a:pt x="1951" y="87"/>
                    </a:lnTo>
                    <a:lnTo>
                      <a:pt x="2019" y="124"/>
                    </a:lnTo>
                    <a:lnTo>
                      <a:pt x="2084" y="166"/>
                    </a:lnTo>
                    <a:lnTo>
                      <a:pt x="2144" y="213"/>
                    </a:lnTo>
                    <a:lnTo>
                      <a:pt x="2200" y="265"/>
                    </a:lnTo>
                    <a:lnTo>
                      <a:pt x="2253" y="323"/>
                    </a:lnTo>
                    <a:lnTo>
                      <a:pt x="2298" y="382"/>
                    </a:lnTo>
                    <a:lnTo>
                      <a:pt x="2340" y="449"/>
                    </a:lnTo>
                    <a:lnTo>
                      <a:pt x="2375" y="518"/>
                    </a:lnTo>
                    <a:lnTo>
                      <a:pt x="2405" y="589"/>
                    </a:lnTo>
                    <a:lnTo>
                      <a:pt x="2455" y="582"/>
                    </a:lnTo>
                    <a:lnTo>
                      <a:pt x="2507" y="580"/>
                    </a:lnTo>
                    <a:lnTo>
                      <a:pt x="2575" y="584"/>
                    </a:lnTo>
                    <a:lnTo>
                      <a:pt x="2640" y="595"/>
                    </a:lnTo>
                    <a:lnTo>
                      <a:pt x="2701" y="613"/>
                    </a:lnTo>
                    <a:lnTo>
                      <a:pt x="2761" y="637"/>
                    </a:lnTo>
                    <a:lnTo>
                      <a:pt x="2816" y="669"/>
                    </a:lnTo>
                    <a:lnTo>
                      <a:pt x="2867" y="706"/>
                    </a:lnTo>
                    <a:lnTo>
                      <a:pt x="2914" y="748"/>
                    </a:lnTo>
                    <a:lnTo>
                      <a:pt x="2956" y="795"/>
                    </a:lnTo>
                    <a:lnTo>
                      <a:pt x="2993" y="846"/>
                    </a:lnTo>
                    <a:lnTo>
                      <a:pt x="3025" y="902"/>
                    </a:lnTo>
                    <a:lnTo>
                      <a:pt x="3049" y="961"/>
                    </a:lnTo>
                    <a:lnTo>
                      <a:pt x="3068" y="1023"/>
                    </a:lnTo>
                    <a:lnTo>
                      <a:pt x="3078" y="1087"/>
                    </a:lnTo>
                    <a:lnTo>
                      <a:pt x="3083" y="1154"/>
                    </a:lnTo>
                    <a:lnTo>
                      <a:pt x="3082" y="1174"/>
                    </a:lnTo>
                    <a:lnTo>
                      <a:pt x="3079" y="1193"/>
                    </a:lnTo>
                    <a:lnTo>
                      <a:pt x="3143" y="1208"/>
                    </a:lnTo>
                    <a:lnTo>
                      <a:pt x="3203" y="1228"/>
                    </a:lnTo>
                    <a:lnTo>
                      <a:pt x="3260" y="1255"/>
                    </a:lnTo>
                    <a:lnTo>
                      <a:pt x="3314" y="1288"/>
                    </a:lnTo>
                    <a:lnTo>
                      <a:pt x="3363" y="1325"/>
                    </a:lnTo>
                    <a:lnTo>
                      <a:pt x="3408" y="1368"/>
                    </a:lnTo>
                    <a:lnTo>
                      <a:pt x="3449" y="1416"/>
                    </a:lnTo>
                    <a:lnTo>
                      <a:pt x="3484" y="1468"/>
                    </a:lnTo>
                    <a:lnTo>
                      <a:pt x="3514" y="1523"/>
                    </a:lnTo>
                    <a:lnTo>
                      <a:pt x="3538" y="1581"/>
                    </a:lnTo>
                    <a:lnTo>
                      <a:pt x="3556" y="1644"/>
                    </a:lnTo>
                    <a:lnTo>
                      <a:pt x="3567" y="1707"/>
                    </a:lnTo>
                    <a:lnTo>
                      <a:pt x="3570" y="1774"/>
                    </a:lnTo>
                    <a:lnTo>
                      <a:pt x="3566" y="1842"/>
                    </a:lnTo>
                    <a:lnTo>
                      <a:pt x="3555" y="1909"/>
                    </a:lnTo>
                    <a:lnTo>
                      <a:pt x="3535" y="1972"/>
                    </a:lnTo>
                    <a:lnTo>
                      <a:pt x="3510" y="2033"/>
                    </a:lnTo>
                    <a:lnTo>
                      <a:pt x="3478" y="2090"/>
                    </a:lnTo>
                    <a:lnTo>
                      <a:pt x="3441" y="2142"/>
                    </a:lnTo>
                    <a:lnTo>
                      <a:pt x="3398" y="2190"/>
                    </a:lnTo>
                    <a:lnTo>
                      <a:pt x="3349" y="2233"/>
                    </a:lnTo>
                    <a:lnTo>
                      <a:pt x="3297" y="2272"/>
                    </a:lnTo>
                    <a:lnTo>
                      <a:pt x="3240" y="2304"/>
                    </a:lnTo>
                    <a:lnTo>
                      <a:pt x="3180" y="2329"/>
                    </a:lnTo>
                    <a:lnTo>
                      <a:pt x="3116" y="2348"/>
                    </a:lnTo>
                    <a:lnTo>
                      <a:pt x="3050" y="2360"/>
                    </a:lnTo>
                    <a:lnTo>
                      <a:pt x="2981" y="2363"/>
                    </a:lnTo>
                    <a:lnTo>
                      <a:pt x="782" y="2363"/>
                    </a:lnTo>
                    <a:lnTo>
                      <a:pt x="702" y="2360"/>
                    </a:lnTo>
                    <a:lnTo>
                      <a:pt x="624" y="2347"/>
                    </a:lnTo>
                    <a:lnTo>
                      <a:pt x="549" y="2328"/>
                    </a:lnTo>
                    <a:lnTo>
                      <a:pt x="478" y="2302"/>
                    </a:lnTo>
                    <a:lnTo>
                      <a:pt x="409" y="2269"/>
                    </a:lnTo>
                    <a:lnTo>
                      <a:pt x="344" y="2230"/>
                    </a:lnTo>
                    <a:lnTo>
                      <a:pt x="284" y="2185"/>
                    </a:lnTo>
                    <a:lnTo>
                      <a:pt x="228" y="2134"/>
                    </a:lnTo>
                    <a:lnTo>
                      <a:pt x="179" y="2078"/>
                    </a:lnTo>
                    <a:lnTo>
                      <a:pt x="133" y="2018"/>
                    </a:lnTo>
                    <a:lnTo>
                      <a:pt x="94" y="1953"/>
                    </a:lnTo>
                    <a:lnTo>
                      <a:pt x="61" y="1886"/>
                    </a:lnTo>
                    <a:lnTo>
                      <a:pt x="35" y="1813"/>
                    </a:lnTo>
                    <a:lnTo>
                      <a:pt x="15" y="1739"/>
                    </a:lnTo>
                    <a:lnTo>
                      <a:pt x="4" y="1662"/>
                    </a:lnTo>
                    <a:lnTo>
                      <a:pt x="0" y="1581"/>
                    </a:lnTo>
                    <a:lnTo>
                      <a:pt x="0" y="1576"/>
                    </a:lnTo>
                    <a:lnTo>
                      <a:pt x="0" y="1571"/>
                    </a:lnTo>
                    <a:lnTo>
                      <a:pt x="0" y="1538"/>
                    </a:lnTo>
                    <a:lnTo>
                      <a:pt x="4" y="1507"/>
                    </a:lnTo>
                    <a:lnTo>
                      <a:pt x="14" y="1430"/>
                    </a:lnTo>
                    <a:lnTo>
                      <a:pt x="33" y="1356"/>
                    </a:lnTo>
                    <a:lnTo>
                      <a:pt x="58" y="1286"/>
                    </a:lnTo>
                    <a:lnTo>
                      <a:pt x="89" y="1218"/>
                    </a:lnTo>
                    <a:lnTo>
                      <a:pt x="126" y="1154"/>
                    </a:lnTo>
                    <a:lnTo>
                      <a:pt x="170" y="1095"/>
                    </a:lnTo>
                    <a:lnTo>
                      <a:pt x="219" y="1039"/>
                    </a:lnTo>
                    <a:lnTo>
                      <a:pt x="273" y="988"/>
                    </a:lnTo>
                    <a:lnTo>
                      <a:pt x="330" y="943"/>
                    </a:lnTo>
                    <a:lnTo>
                      <a:pt x="393" y="904"/>
                    </a:lnTo>
                    <a:lnTo>
                      <a:pt x="459" y="869"/>
                    </a:lnTo>
                    <a:lnTo>
                      <a:pt x="529" y="841"/>
                    </a:lnTo>
                    <a:lnTo>
                      <a:pt x="602" y="821"/>
                    </a:lnTo>
                    <a:lnTo>
                      <a:pt x="678" y="807"/>
                    </a:lnTo>
                    <a:lnTo>
                      <a:pt x="688" y="728"/>
                    </a:lnTo>
                    <a:lnTo>
                      <a:pt x="706" y="651"/>
                    </a:lnTo>
                    <a:lnTo>
                      <a:pt x="730" y="577"/>
                    </a:lnTo>
                    <a:lnTo>
                      <a:pt x="761" y="507"/>
                    </a:lnTo>
                    <a:lnTo>
                      <a:pt x="798" y="440"/>
                    </a:lnTo>
                    <a:lnTo>
                      <a:pt x="838" y="376"/>
                    </a:lnTo>
                    <a:lnTo>
                      <a:pt x="886" y="315"/>
                    </a:lnTo>
                    <a:lnTo>
                      <a:pt x="937" y="260"/>
                    </a:lnTo>
                    <a:lnTo>
                      <a:pt x="993" y="209"/>
                    </a:lnTo>
                    <a:lnTo>
                      <a:pt x="1052" y="162"/>
                    </a:lnTo>
                    <a:lnTo>
                      <a:pt x="1117" y="121"/>
                    </a:lnTo>
                    <a:lnTo>
                      <a:pt x="1185" y="86"/>
                    </a:lnTo>
                    <a:lnTo>
                      <a:pt x="1256" y="55"/>
                    </a:lnTo>
                    <a:lnTo>
                      <a:pt x="1330" y="32"/>
                    </a:lnTo>
                    <a:lnTo>
                      <a:pt x="1407" y="14"/>
                    </a:lnTo>
                    <a:lnTo>
                      <a:pt x="1486" y="4"/>
                    </a:lnTo>
                    <a:lnTo>
                      <a:pt x="1566" y="0"/>
                    </a:lnTo>
                    <a:close/>
                  </a:path>
                </a:pathLst>
              </a:custGeom>
              <a:solidFill>
                <a:srgbClr val="009FDB">
                  <a:lumMod val="40000"/>
                  <a:lumOff val="60000"/>
                </a:srgbClr>
              </a:solidFill>
              <a:ln w="1905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9FDB"/>
                  </a:solidFill>
                  <a:effectLst/>
                  <a:uLnTx/>
                  <a:uFillTx/>
                  <a:latin typeface="ATT Aleck Sans"/>
                </a:endParaRPr>
              </a:p>
            </p:txBody>
          </p:sp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906737" y="4255356"/>
                <a:ext cx="344065" cy="361800"/>
              </a:xfrm>
              <a:prstGeom prst="rect">
                <a:avLst/>
              </a:prstGeom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9830553" y="4657881"/>
                <a:ext cx="629259" cy="1846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TT Aleck Sans"/>
                    <a:ea typeface="ATT Aleck Sans Light" charset="0"/>
                    <a:cs typeface="ATT Aleck Sans" panose="020B0503020203020204" pitchFamily="34" charset="0"/>
                  </a:rPr>
                  <a:t>Hybrid</a:t>
                </a:r>
              </a:p>
            </p:txBody>
          </p:sp>
        </p:grpSp>
      </p:grpSp>
      <p:sp>
        <p:nvSpPr>
          <p:cNvPr id="113" name="TextBox 112"/>
          <p:cNvSpPr txBox="1">
            <a:spLocks noChangeAspect="1"/>
          </p:cNvSpPr>
          <p:nvPr/>
        </p:nvSpPr>
        <p:spPr>
          <a:xfrm>
            <a:off x="2120716" y="2398848"/>
            <a:ext cx="1949046" cy="215609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T Aleck Sans"/>
              </a:rPr>
              <a:t>INTELLIGENT EDGE</a:t>
            </a:r>
          </a:p>
        </p:txBody>
      </p:sp>
      <p:sp>
        <p:nvSpPr>
          <p:cNvPr id="114" name="TextBox 113"/>
          <p:cNvSpPr txBox="1">
            <a:spLocks noChangeAspect="1"/>
          </p:cNvSpPr>
          <p:nvPr/>
        </p:nvSpPr>
        <p:spPr>
          <a:xfrm>
            <a:off x="2124572" y="2316018"/>
            <a:ext cx="1949046" cy="2213110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T Aleck Sans"/>
              </a:rPr>
              <a:t>SOLUTIONS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184221" y="2691531"/>
            <a:ext cx="1559868" cy="1559868"/>
            <a:chOff x="5738056" y="2668736"/>
            <a:chExt cx="1559868" cy="1559868"/>
          </a:xfrm>
        </p:grpSpPr>
        <p:sp>
          <p:nvSpPr>
            <p:cNvPr id="109" name="Oval 108"/>
            <p:cNvSpPr/>
            <p:nvPr/>
          </p:nvSpPr>
          <p:spPr>
            <a:xfrm>
              <a:off x="5738056" y="2668736"/>
              <a:ext cx="1559868" cy="1559868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T Aleck Sans"/>
                <a:ea typeface="+mn-ea"/>
                <a:cs typeface="+mn-cs"/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5887054" y="2817734"/>
              <a:ext cx="1261872" cy="1261872"/>
            </a:xfrm>
            <a:prstGeom prst="ellipse">
              <a:avLst/>
            </a:prstGeom>
            <a:solidFill>
              <a:srgbClr val="009FDB"/>
            </a:solidFill>
            <a:ln w="44450" cap="rnd" cmpd="sng" algn="ctr">
              <a:noFill/>
              <a:prstDash val="sysDot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T Aleck Cd" panose="020B0506020203020204" pitchFamily="34" charset="0"/>
                <a:ea typeface="+mn-ea"/>
                <a:cs typeface="ATT Aleck Cd" panose="020B0506020203020204" pitchFamily="34" charset="0"/>
              </a:endParaRPr>
            </a:p>
          </p:txBody>
        </p:sp>
        <p:sp>
          <p:nvSpPr>
            <p:cNvPr id="111" name="Title 1"/>
            <p:cNvSpPr txBox="1">
              <a:spLocks/>
            </p:cNvSpPr>
            <p:nvPr/>
          </p:nvSpPr>
          <p:spPr>
            <a:xfrm>
              <a:off x="5883161" y="3203607"/>
              <a:ext cx="1252728" cy="490127"/>
            </a:xfrm>
            <a:prstGeom prst="rect">
              <a:avLst/>
            </a:prstGeom>
          </p:spPr>
          <p:txBody>
            <a:bodyPr vert="horz" lIns="0" tIns="0" rIns="0" bIns="0" rtlCol="0" anchor="ctr" anchorCtr="1">
              <a:noAutofit/>
            </a:bodyPr>
            <a:lstStyle>
              <a:lvl1pPr algn="ctr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 lang="en-US" sz="3600" b="0" i="0" kern="1200" spc="300" baseline="0">
                  <a:solidFill>
                    <a:schemeClr val="bg1"/>
                  </a:solidFill>
                  <a:latin typeface="ATT Aleck Sans Light" charset="0"/>
                  <a:ea typeface="ATT Aleck Sans Light" charset="0"/>
                  <a:cs typeface="ATT Aleck Sans Light" charset="0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TT Aleck Sans" panose="020B0503020203020204" pitchFamily="34" charset="0"/>
                  <a:cs typeface="ATT Aleck Sans" panose="020B0503020203020204" pitchFamily="34" charset="0"/>
                </a:rPr>
                <a:t>CORE</a:t>
              </a:r>
            </a:p>
          </p:txBody>
        </p:sp>
        <p:grpSp>
          <p:nvGrpSpPr>
            <p:cNvPr id="112" name="Group 111"/>
            <p:cNvGrpSpPr/>
            <p:nvPr/>
          </p:nvGrpSpPr>
          <p:grpSpPr>
            <a:xfrm>
              <a:off x="5770401" y="2861841"/>
              <a:ext cx="1513012" cy="1186518"/>
              <a:chOff x="5130349" y="2695391"/>
              <a:chExt cx="1513012" cy="1186518"/>
            </a:xfrm>
          </p:grpSpPr>
          <p:sp>
            <p:nvSpPr>
              <p:cNvPr id="117" name="Oval 116"/>
              <p:cNvSpPr/>
              <p:nvPr/>
            </p:nvSpPr>
            <p:spPr>
              <a:xfrm>
                <a:off x="5130349" y="2695391"/>
                <a:ext cx="347699" cy="347699"/>
              </a:xfrm>
              <a:prstGeom prst="ellipse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rgbClr val="009FDB"/>
                </a:solidFill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TT Aleck Sans"/>
                  <a:ea typeface="+mn-ea"/>
                  <a:cs typeface="+mn-cs"/>
                </a:endParaRPr>
              </a:p>
            </p:txBody>
          </p:sp>
          <p:pic>
            <p:nvPicPr>
              <p:cNvPr id="118" name="Picture 117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9608" y="2737485"/>
                <a:ext cx="269179" cy="269179"/>
              </a:xfrm>
              <a:prstGeom prst="rect">
                <a:avLst/>
              </a:prstGeom>
            </p:spPr>
          </p:pic>
          <p:sp>
            <p:nvSpPr>
              <p:cNvPr id="119" name="Oval 118"/>
              <p:cNvSpPr/>
              <p:nvPr/>
            </p:nvSpPr>
            <p:spPr>
              <a:xfrm>
                <a:off x="6295662" y="2695391"/>
                <a:ext cx="347699" cy="347699"/>
              </a:xfrm>
              <a:prstGeom prst="ellipse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rgbClr val="009FDB"/>
                </a:solidFill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TT Aleck Sans"/>
                  <a:ea typeface="+mn-ea"/>
                  <a:cs typeface="+mn-cs"/>
                </a:endParaRPr>
              </a:p>
            </p:txBody>
          </p:sp>
          <p:pic>
            <p:nvPicPr>
              <p:cNvPr id="120" name="Picture 11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34921" y="2737485"/>
                <a:ext cx="269179" cy="269179"/>
              </a:xfrm>
              <a:prstGeom prst="rect">
                <a:avLst/>
              </a:prstGeom>
            </p:spPr>
          </p:pic>
          <p:sp>
            <p:nvSpPr>
              <p:cNvPr id="121" name="Oval 120"/>
              <p:cNvSpPr/>
              <p:nvPr/>
            </p:nvSpPr>
            <p:spPr>
              <a:xfrm>
                <a:off x="5130349" y="3534210"/>
                <a:ext cx="347699" cy="347699"/>
              </a:xfrm>
              <a:prstGeom prst="ellipse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rgbClr val="009FDB"/>
                </a:solidFill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TT Aleck Sans"/>
                  <a:ea typeface="+mn-ea"/>
                  <a:cs typeface="+mn-cs"/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6295662" y="3534210"/>
                <a:ext cx="347699" cy="347699"/>
              </a:xfrm>
              <a:prstGeom prst="ellipse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rgbClr val="009FDB"/>
                </a:solidFill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TT Aleck Sans"/>
                  <a:ea typeface="+mn-ea"/>
                  <a:cs typeface="+mn-cs"/>
                </a:endParaRPr>
              </a:p>
            </p:txBody>
          </p:sp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9608" y="3576822"/>
                <a:ext cx="269179" cy="269179"/>
              </a:xfrm>
              <a:prstGeom prst="rect">
                <a:avLst/>
              </a:prstGeom>
            </p:spPr>
          </p:pic>
          <p:pic>
            <p:nvPicPr>
              <p:cNvPr id="124" name="Picture 12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34921" y="3576822"/>
                <a:ext cx="269179" cy="269179"/>
              </a:xfrm>
              <a:prstGeom prst="rect">
                <a:avLst/>
              </a:prstGeom>
            </p:spPr>
          </p:pic>
        </p:grpSp>
        <p:sp>
          <p:nvSpPr>
            <p:cNvPr id="115" name="Oval 114"/>
            <p:cNvSpPr/>
            <p:nvPr/>
          </p:nvSpPr>
          <p:spPr>
            <a:xfrm>
              <a:off x="6118100" y="3157212"/>
              <a:ext cx="817614" cy="701396"/>
            </a:xfrm>
            <a:prstGeom prst="ellipse">
              <a:avLst/>
            </a:prstGeom>
            <a:solidFill>
              <a:srgbClr val="009FDB"/>
            </a:solidFill>
            <a:ln w="9525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T Aleck Sans"/>
                <a:ea typeface="+mn-ea"/>
                <a:cs typeface="+mn-cs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6063051" y="3005765"/>
              <a:ext cx="914400" cy="9144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TT Aleck Sans"/>
                </a:rPr>
                <a:t>Analytics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TT Aleck Sans"/>
                </a:rPr>
                <a:t>Automation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TT Aleck Sans"/>
                </a:rPr>
                <a:t>ML</a:t>
              </a: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8508948" y="3040579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TT Aleck Sans"/>
              </a:rPr>
              <a:t>Analytics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TT Aleck Sans"/>
              </a:rPr>
              <a:t>Automation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latin typeface="ATT Aleck Sans"/>
              </a:rPr>
              <a:t>ML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TT Aleck Sans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8208375" y="2888475"/>
            <a:ext cx="1513012" cy="1186518"/>
            <a:chOff x="5130349" y="2695391"/>
            <a:chExt cx="1513012" cy="1186518"/>
          </a:xfrm>
        </p:grpSpPr>
        <p:sp>
          <p:nvSpPr>
            <p:cNvPr id="136" name="Oval 135"/>
            <p:cNvSpPr/>
            <p:nvPr/>
          </p:nvSpPr>
          <p:spPr>
            <a:xfrm>
              <a:off x="5130349" y="2695391"/>
              <a:ext cx="347699" cy="347699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009FDB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T Aleck Sans"/>
                <a:ea typeface="+mn-ea"/>
                <a:cs typeface="+mn-cs"/>
              </a:endParaRPr>
            </a:p>
          </p:txBody>
        </p:sp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9608" y="2737485"/>
              <a:ext cx="269179" cy="269179"/>
            </a:xfrm>
            <a:prstGeom prst="rect">
              <a:avLst/>
            </a:prstGeom>
          </p:spPr>
        </p:pic>
        <p:sp>
          <p:nvSpPr>
            <p:cNvPr id="138" name="Oval 137"/>
            <p:cNvSpPr/>
            <p:nvPr/>
          </p:nvSpPr>
          <p:spPr>
            <a:xfrm>
              <a:off x="6295662" y="2695391"/>
              <a:ext cx="347699" cy="347699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009FDB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T Aleck Sans"/>
                <a:ea typeface="+mn-ea"/>
                <a:cs typeface="+mn-cs"/>
              </a:endParaRPr>
            </a:p>
          </p:txBody>
        </p:sp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4921" y="2737485"/>
              <a:ext cx="269179" cy="269179"/>
            </a:xfrm>
            <a:prstGeom prst="rect">
              <a:avLst/>
            </a:prstGeom>
          </p:spPr>
        </p:pic>
        <p:sp>
          <p:nvSpPr>
            <p:cNvPr id="140" name="Oval 139"/>
            <p:cNvSpPr/>
            <p:nvPr/>
          </p:nvSpPr>
          <p:spPr>
            <a:xfrm>
              <a:off x="5130349" y="3534210"/>
              <a:ext cx="347699" cy="347699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009FDB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T Aleck Sans"/>
                <a:ea typeface="+mn-ea"/>
                <a:cs typeface="+mn-cs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6295662" y="3534210"/>
              <a:ext cx="347699" cy="347699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009FDB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T Aleck Sans"/>
                <a:ea typeface="+mn-ea"/>
                <a:cs typeface="+mn-cs"/>
              </a:endParaRPr>
            </a:p>
          </p:txBody>
        </p:sp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9608" y="3576822"/>
              <a:ext cx="269179" cy="269179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4921" y="3576822"/>
              <a:ext cx="269179" cy="269179"/>
            </a:xfrm>
            <a:prstGeom prst="rect">
              <a:avLst/>
            </a:prstGeom>
          </p:spPr>
        </p:pic>
      </p:grpSp>
      <p:sp>
        <p:nvSpPr>
          <p:cNvPr id="144" name="Left-Right Arrow 143"/>
          <p:cNvSpPr/>
          <p:nvPr/>
        </p:nvSpPr>
        <p:spPr>
          <a:xfrm flipH="1">
            <a:off x="4069760" y="3234566"/>
            <a:ext cx="4004127" cy="487028"/>
          </a:xfrm>
          <a:prstGeom prst="leftRightArrow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4618886" y="3271410"/>
            <a:ext cx="31420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defRPr/>
            </a:pPr>
            <a:r>
              <a:rPr lang="en-US" sz="2000" b="1" dirty="0">
                <a:solidFill>
                  <a:schemeClr val="accent6"/>
                </a:solidFill>
                <a:latin typeface="ATT Aleck Cd Medium" panose="020B0606020203020204" pitchFamily="34" charset="0"/>
                <a:cs typeface="ATT Aleck Cd Medium" panose="020B0606020203020204" pitchFamily="34" charset="0"/>
              </a:rPr>
              <a:t>Software Defined Infrastructure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00FB5E13-16E7-473C-B7F4-0D3301669C35}"/>
              </a:ext>
            </a:extLst>
          </p:cNvPr>
          <p:cNvSpPr/>
          <p:nvPr/>
        </p:nvSpPr>
        <p:spPr>
          <a:xfrm>
            <a:off x="-17033" y="-9434"/>
            <a:ext cx="12192000" cy="627903"/>
          </a:xfrm>
          <a:prstGeom prst="rect">
            <a:avLst/>
          </a:prstGeom>
          <a:gradFill>
            <a:gsLst>
              <a:gs pos="42000">
                <a:schemeClr val="tx1">
                  <a:alpha val="72000"/>
                </a:schemeClr>
              </a:gs>
              <a:gs pos="14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Title 2">
            <a:extLst>
              <a:ext uri="{FF2B5EF4-FFF2-40B4-BE49-F238E27FC236}">
                <a16:creationId xmlns:a16="http://schemas.microsoft.com/office/drawing/2014/main" id="{50B31186-E78C-5F4C-B73A-025AAFD49175}"/>
              </a:ext>
            </a:extLst>
          </p:cNvPr>
          <p:cNvSpPr txBox="1">
            <a:spLocks/>
          </p:cNvSpPr>
          <p:nvPr/>
        </p:nvSpPr>
        <p:spPr>
          <a:xfrm>
            <a:off x="2490680" y="83737"/>
            <a:ext cx="8614254" cy="3429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Calibri" panose="020F0502020204030204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GB" b="1" dirty="0">
                <a:solidFill>
                  <a:schemeClr val="bg1"/>
                </a:solidFill>
                <a:latin typeface="ATT Aleck Sans" panose="020B0503020203020204" pitchFamily="34" charset="0"/>
                <a:ea typeface="ＭＳ Ｐゴシック" charset="0"/>
                <a:cs typeface="ATT Aleck Sans" panose="020B0503020203020204" pitchFamily="34" charset="0"/>
              </a:rPr>
              <a:t>Digital Future driving an Intelligent Network</a:t>
            </a:r>
          </a:p>
        </p:txBody>
      </p:sp>
    </p:spTree>
    <p:extLst>
      <p:ext uri="{BB962C8B-B14F-4D97-AF65-F5344CB8AC3E}">
        <p14:creationId xmlns:p14="http://schemas.microsoft.com/office/powerpoint/2010/main" val="4770705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208 L -0.48243 -0.0032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2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14" grpId="0"/>
      <p:bldP spid="144" grpId="0" animBg="1"/>
      <p:bldP spid="1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FE4B51F-E456-4D10-8C99-0AAEC6CDE3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2" r="20063"/>
          <a:stretch/>
        </p:blipFill>
        <p:spPr>
          <a:xfrm>
            <a:off x="0" y="0"/>
            <a:ext cx="7419374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65CADFF-2B47-4CD3-9D0C-C2FAA7E4362A}"/>
              </a:ext>
            </a:extLst>
          </p:cNvPr>
          <p:cNvSpPr/>
          <p:nvPr/>
        </p:nvSpPr>
        <p:spPr>
          <a:xfrm>
            <a:off x="7187880" y="0"/>
            <a:ext cx="5073570" cy="6858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A96443-21B6-40C3-893A-AC04456029B3}"/>
              </a:ext>
            </a:extLst>
          </p:cNvPr>
          <p:cNvSpPr txBox="1"/>
          <p:nvPr/>
        </p:nvSpPr>
        <p:spPr>
          <a:xfrm>
            <a:off x="7658100" y="1790792"/>
            <a:ext cx="37947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i="1" dirty="0">
                <a:solidFill>
                  <a:schemeClr val="accent3"/>
                </a:solidFill>
                <a:latin typeface="ATT Aleck Sans" panose="020B0503020203020204" pitchFamily="34" charset="0"/>
                <a:cs typeface="ATT Aleck Sans" panose="020B0503020203020204" pitchFamily="34" charset="0"/>
              </a:rPr>
              <a:t>The AI Revolution </a:t>
            </a:r>
            <a:endParaRPr lang="en-US" sz="2600" i="1" dirty="0">
              <a:solidFill>
                <a:schemeClr val="accent3"/>
              </a:solidFill>
              <a:latin typeface="ATT Aleck Sans" panose="020B0503020203020204" pitchFamily="34" charset="0"/>
              <a:cs typeface="ATT Aleck Sans" panose="020B0503020203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4D3E1D-25B8-48A4-A496-142C1DBFAA38}"/>
              </a:ext>
            </a:extLst>
          </p:cNvPr>
          <p:cNvCxnSpPr>
            <a:cxnSpLocks/>
          </p:cNvCxnSpPr>
          <p:nvPr/>
        </p:nvCxnSpPr>
        <p:spPr>
          <a:xfrm>
            <a:off x="7813040" y="2412636"/>
            <a:ext cx="34950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8AF01EF-335D-4220-954F-5EB9F0ADD970}"/>
              </a:ext>
            </a:extLst>
          </p:cNvPr>
          <p:cNvSpPr txBox="1"/>
          <p:nvPr/>
        </p:nvSpPr>
        <p:spPr>
          <a:xfrm>
            <a:off x="7518400" y="2567219"/>
            <a:ext cx="416814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By 2022, 85% of customer interactions will be managed without a human</a:t>
            </a:r>
          </a:p>
          <a:p>
            <a:endParaRPr lang="en-AU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AD247B-1B5C-453A-9490-92F7543D0BD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65760" y="6131887"/>
            <a:ext cx="4216400" cy="50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13DB41-E0A9-4108-947A-4E109D3A0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400" y="663122"/>
            <a:ext cx="1143002" cy="114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29534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703904-EDA6-44D1-BA92-B0916AA64D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r>
              <a:rPr lang="en-US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7FAAC-A9A9-4E08-B400-7126EF4C34E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B27F11-4058-411C-B4E5-A13407387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F93A42-7B67-46BB-9E72-248E59D7A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83"/>
            <a:ext cx="12192000" cy="682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07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B0928F-C393-46E0-A10B-B14ECF8314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7E-C602-C34B-93F7-CA9E40714286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r>
              <a:rPr lang="en-US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1266E-EF88-4223-A99F-9178BCAB8ED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0509A0-5300-4CF4-83BF-A554E5A33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95806-B7D1-4DE8-8449-49631B941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75"/>
            <a:ext cx="12192000" cy="6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56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FE4B51F-E456-4D10-8C99-0AAEC6CDE3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2" r="20063"/>
          <a:stretch/>
        </p:blipFill>
        <p:spPr>
          <a:xfrm>
            <a:off x="0" y="0"/>
            <a:ext cx="7419374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65CADFF-2B47-4CD3-9D0C-C2FAA7E4362A}"/>
              </a:ext>
            </a:extLst>
          </p:cNvPr>
          <p:cNvSpPr/>
          <p:nvPr/>
        </p:nvSpPr>
        <p:spPr>
          <a:xfrm>
            <a:off x="7187880" y="0"/>
            <a:ext cx="5073570" cy="6858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A96443-21B6-40C3-893A-AC04456029B3}"/>
              </a:ext>
            </a:extLst>
          </p:cNvPr>
          <p:cNvSpPr txBox="1"/>
          <p:nvPr/>
        </p:nvSpPr>
        <p:spPr>
          <a:xfrm>
            <a:off x="7658100" y="1790792"/>
            <a:ext cx="37947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i="1" dirty="0">
                <a:solidFill>
                  <a:schemeClr val="accent3"/>
                </a:solidFill>
                <a:latin typeface="ATT Aleck Sans" panose="020B0503020203020204" pitchFamily="34" charset="0"/>
                <a:cs typeface="ATT Aleck Sans" panose="020B0503020203020204" pitchFamily="34" charset="0"/>
              </a:rPr>
              <a:t>The AI Revolution </a:t>
            </a:r>
            <a:endParaRPr lang="en-US" sz="2600" i="1" dirty="0">
              <a:solidFill>
                <a:schemeClr val="accent3"/>
              </a:solidFill>
              <a:latin typeface="ATT Aleck Sans" panose="020B0503020203020204" pitchFamily="34" charset="0"/>
              <a:cs typeface="ATT Aleck Sans" panose="020B0503020203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4D3E1D-25B8-48A4-A496-142C1DBFAA38}"/>
              </a:ext>
            </a:extLst>
          </p:cNvPr>
          <p:cNvCxnSpPr>
            <a:cxnSpLocks/>
          </p:cNvCxnSpPr>
          <p:nvPr/>
        </p:nvCxnSpPr>
        <p:spPr>
          <a:xfrm>
            <a:off x="7813040" y="2412636"/>
            <a:ext cx="34950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8AF01EF-335D-4220-954F-5EB9F0ADD970}"/>
              </a:ext>
            </a:extLst>
          </p:cNvPr>
          <p:cNvSpPr txBox="1"/>
          <p:nvPr/>
        </p:nvSpPr>
        <p:spPr>
          <a:xfrm>
            <a:off x="7518400" y="2567219"/>
            <a:ext cx="416814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By 2020, 85% of customer interactions will be managed without a human</a:t>
            </a:r>
          </a:p>
          <a:p>
            <a:endParaRPr lang="en-AU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AD247B-1B5C-453A-9490-92F7543D0BD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65760" y="6131887"/>
            <a:ext cx="4216400" cy="50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13DB41-E0A9-4108-947A-4E109D3A0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400" y="663122"/>
            <a:ext cx="1143002" cy="11430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D02A0F-E974-4F4E-8814-F9E9081ED5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261" y="133349"/>
            <a:ext cx="11627477" cy="65913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8D862F-2DAE-4955-BB8E-123540DA4A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874" y="120649"/>
            <a:ext cx="11678252" cy="6616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EAB031-91A9-4698-A7B8-64250EDD7B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874" y="146049"/>
            <a:ext cx="11678252" cy="656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0339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39F45F-1D2C-49D9-AD34-5CF21A9CD2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" t="5199" b="105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FB5E13-16E7-473C-B7F4-0D3301669C35}"/>
              </a:ext>
            </a:extLst>
          </p:cNvPr>
          <p:cNvSpPr/>
          <p:nvPr/>
        </p:nvSpPr>
        <p:spPr>
          <a:xfrm>
            <a:off x="6776720" y="1679079"/>
            <a:ext cx="4541520" cy="4209832"/>
          </a:xfrm>
          <a:prstGeom prst="rect">
            <a:avLst/>
          </a:prstGeom>
          <a:gradFill>
            <a:gsLst>
              <a:gs pos="42000">
                <a:schemeClr val="tx1">
                  <a:alpha val="72000"/>
                </a:schemeClr>
              </a:gs>
              <a:gs pos="14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30ACD3-5AF6-471E-B393-D9215125A4B7}"/>
              </a:ext>
            </a:extLst>
          </p:cNvPr>
          <p:cNvSpPr txBox="1"/>
          <p:nvPr/>
        </p:nvSpPr>
        <p:spPr>
          <a:xfrm>
            <a:off x="7150100" y="2865715"/>
            <a:ext cx="37947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i="1" dirty="0">
                <a:solidFill>
                  <a:schemeClr val="accent3"/>
                </a:solidFill>
                <a:latin typeface="ATT Aleck Sans" panose="020B0503020203020204" pitchFamily="34" charset="0"/>
                <a:cs typeface="ATT Aleck Sans" panose="020B0503020203020204" pitchFamily="34" charset="0"/>
              </a:rPr>
              <a:t>The 5G Edge</a:t>
            </a:r>
            <a:endParaRPr lang="en-US" sz="2600" i="1" dirty="0">
              <a:solidFill>
                <a:schemeClr val="accent3"/>
              </a:solidFill>
              <a:latin typeface="ATT Aleck Sans" panose="020B0503020203020204" pitchFamily="34" charset="0"/>
              <a:cs typeface="ATT Aleck Sans" panose="020B0503020203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2DEF96-69D3-4B47-8236-E6162EB99864}"/>
              </a:ext>
            </a:extLst>
          </p:cNvPr>
          <p:cNvCxnSpPr>
            <a:cxnSpLocks/>
          </p:cNvCxnSpPr>
          <p:nvPr/>
        </p:nvCxnSpPr>
        <p:spPr>
          <a:xfrm>
            <a:off x="7305040" y="3487559"/>
            <a:ext cx="34950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D29CBB-AE49-4291-8824-5E9D347F0451}"/>
              </a:ext>
            </a:extLst>
          </p:cNvPr>
          <p:cNvSpPr txBox="1"/>
          <p:nvPr/>
        </p:nvSpPr>
        <p:spPr>
          <a:xfrm>
            <a:off x="7010400" y="3642142"/>
            <a:ext cx="4168140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</a:rPr>
              <a:t>It’s </a:t>
            </a:r>
            <a:r>
              <a:rPr lang="en-US" sz="2000" dirty="0">
                <a:solidFill>
                  <a:schemeClr val="bg1"/>
                </a:solidFill>
              </a:rPr>
              <a:t>about the entire connected</a:t>
            </a:r>
          </a:p>
          <a:p>
            <a:r>
              <a:rPr lang="en-US" sz="2000" dirty="0">
                <a:solidFill>
                  <a:schemeClr val="bg1"/>
                </a:solidFill>
              </a:rPr>
              <a:t>experience and not just faster speeds as 5G promises to unlock new experiences like augmented realities, virtual presence, driverless cars, telemedicine and connected homes.</a:t>
            </a:r>
            <a:endParaRPr lang="en-AU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F2A344-AE3A-47D2-8377-C049D6C85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0100" y="1846640"/>
            <a:ext cx="889674" cy="8896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0E7A0E-9B08-473C-9BCD-1AB39A313D5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365760" y="6131887"/>
            <a:ext cx="42164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26263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8499" y="6512561"/>
            <a:ext cx="294143" cy="224790"/>
          </a:xfrm>
        </p:spPr>
        <p:txBody>
          <a:bodyPr/>
          <a:lstStyle/>
          <a:p>
            <a:fld id="{B13DF4BE-EC08-4A56-98E2-90761FCC82AF}" type="slidenum">
              <a:rPr lang="en-US" smtClean="0">
                <a:solidFill>
                  <a:srgbClr val="000000"/>
                </a:solidFill>
              </a:rPr>
              <a:t>9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Oval 1"/>
          <p:cNvSpPr/>
          <p:nvPr/>
        </p:nvSpPr>
        <p:spPr>
          <a:xfrm>
            <a:off x="2085975" y="2895600"/>
            <a:ext cx="2981325" cy="303847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Title 5" title="Agenda slide"/>
          <p:cNvSpPr txBox="1">
            <a:spLocks/>
          </p:cNvSpPr>
          <p:nvPr/>
        </p:nvSpPr>
        <p:spPr>
          <a:xfrm>
            <a:off x="2705100" y="3653184"/>
            <a:ext cx="1647826" cy="15474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None/>
              <a:defRPr lang="en-US" sz="2798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Comfort Zone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70425" y="1267518"/>
            <a:ext cx="5168901" cy="2213869"/>
            <a:chOff x="4670425" y="1267518"/>
            <a:chExt cx="5168901" cy="2213869"/>
          </a:xfrm>
        </p:grpSpPr>
        <p:sp>
          <p:nvSpPr>
            <p:cNvPr id="8" name="Oval 7"/>
            <p:cNvSpPr/>
            <p:nvPr/>
          </p:nvSpPr>
          <p:spPr>
            <a:xfrm>
              <a:off x="9191626" y="2124074"/>
              <a:ext cx="647700" cy="6667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9" name="Title 5" title="Agenda slide"/>
            <p:cNvSpPr txBox="1">
              <a:spLocks/>
            </p:cNvSpPr>
            <p:nvPr/>
          </p:nvSpPr>
          <p:spPr>
            <a:xfrm>
              <a:off x="4670425" y="1267518"/>
              <a:ext cx="3505201" cy="704157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l" defTabSz="457200" rtl="0" eaLnBrk="1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000"/>
                </a:spcAft>
                <a:buNone/>
                <a:defRPr lang="en-US" sz="2798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i="1" dirty="0">
                  <a:latin typeface="+mn-lt"/>
                </a:rPr>
                <a:t>Where magic happens</a:t>
              </a:r>
            </a:p>
          </p:txBody>
        </p:sp>
        <p:sp>
          <p:nvSpPr>
            <p:cNvPr id="4" name="Arc 3"/>
            <p:cNvSpPr/>
            <p:nvPr/>
          </p:nvSpPr>
          <p:spPr>
            <a:xfrm>
              <a:off x="7258049" y="1643062"/>
              <a:ext cx="2114551" cy="1838325"/>
            </a:xfrm>
            <a:prstGeom prst="arc">
              <a:avLst>
                <a:gd name="adj1" fmla="val 15728799"/>
                <a:gd name="adj2" fmla="val 20206699"/>
              </a:avLst>
            </a:prstGeom>
            <a:ln w="28575" cmpd="sng">
              <a:solidFill>
                <a:schemeClr val="bg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ACB1415-98D9-41C5-B5D9-DE6C7B15E1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436" y="5967942"/>
            <a:ext cx="2449694" cy="8791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1E381F-56B5-411E-A430-655B6680A7D9}"/>
              </a:ext>
            </a:extLst>
          </p:cNvPr>
          <p:cNvSpPr txBox="1"/>
          <p:nvPr/>
        </p:nvSpPr>
        <p:spPr>
          <a:xfrm>
            <a:off x="491141" y="6463194"/>
            <a:ext cx="5764641" cy="2741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50"/>
              </a:lnSpc>
              <a:defRPr/>
            </a:pPr>
            <a:r>
              <a:rPr lang="en-US" sz="600" dirty="0">
                <a:solidFill>
                  <a:schemeClr val="bg1"/>
                </a:solidFill>
              </a:rPr>
              <a:t>© 2018 AT&amp;T Intellectual Property. All rights reserved. AT&amp;T, Globe logo, Mobilizing Your World and DIRECTV are registered trademarks and service marks of AT&amp;T Intellectual Property and/or AT&amp;T affiliated companies. All other marks are the property of their respective owners.</a:t>
            </a:r>
          </a:p>
        </p:txBody>
      </p:sp>
    </p:spTree>
    <p:extLst>
      <p:ext uri="{BB962C8B-B14F-4D97-AF65-F5344CB8AC3E}">
        <p14:creationId xmlns:p14="http://schemas.microsoft.com/office/powerpoint/2010/main" val="15693014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T&amp;T - 2018 Spectrum">
      <a:dk1>
        <a:srgbClr val="191919"/>
      </a:dk1>
      <a:lt1>
        <a:srgbClr val="FFFFFF"/>
      </a:lt1>
      <a:dk2>
        <a:srgbClr val="44546A"/>
      </a:dk2>
      <a:lt2>
        <a:srgbClr val="F2F2F2"/>
      </a:lt2>
      <a:accent1>
        <a:srgbClr val="30D1FF"/>
      </a:accent1>
      <a:accent2>
        <a:srgbClr val="18B9ED"/>
      </a:accent2>
      <a:accent3>
        <a:srgbClr val="009FDB"/>
      </a:accent3>
      <a:accent4>
        <a:srgbClr val="0586CB"/>
      </a:accent4>
      <a:accent5>
        <a:srgbClr val="0A6EBE"/>
      </a:accent5>
      <a:accent6>
        <a:srgbClr val="0F54AF"/>
      </a:accent6>
      <a:hlink>
        <a:srgbClr val="702F8A"/>
      </a:hlink>
      <a:folHlink>
        <a:srgbClr val="9063C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_Powerpoint_Template_External_Calibri-3-9-18" id="{F28CC667-193A-7A45-87C9-55616A17E869}" vid="{D7D512D4-A82B-E148-918E-D0DB233C45AC}"/>
    </a:ext>
  </a:extLst>
</a:theme>
</file>

<file path=ppt/theme/theme2.xml><?xml version="1.0" encoding="utf-8"?>
<a:theme xmlns:a="http://schemas.openxmlformats.org/drawingml/2006/main" name="att_ext_wde_globe_alone">
  <a:themeElements>
    <a:clrScheme name="ATT 3">
      <a:dk1>
        <a:srgbClr val="009FDB"/>
      </a:dk1>
      <a:lt1>
        <a:sysClr val="window" lastClr="FFFFFF"/>
      </a:lt1>
      <a:dk2>
        <a:srgbClr val="000000"/>
      </a:dk2>
      <a:lt2>
        <a:srgbClr val="D2D2D2"/>
      </a:lt2>
      <a:accent1>
        <a:srgbClr val="009FDB"/>
      </a:accent1>
      <a:accent2>
        <a:srgbClr val="EA7400"/>
      </a:accent2>
      <a:accent3>
        <a:srgbClr val="71C5E8"/>
      </a:accent3>
      <a:accent4>
        <a:srgbClr val="0568AE"/>
      </a:accent4>
      <a:accent5>
        <a:srgbClr val="959595"/>
      </a:accent5>
      <a:accent6>
        <a:srgbClr val="5A5A5A"/>
      </a:accent6>
      <a:hlink>
        <a:srgbClr val="0B1763"/>
      </a:hlink>
      <a:folHlink>
        <a:srgbClr val="0568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lIns="0" tIns="0" rIns="0" bIns="0"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accent6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0" tIns="0" rIns="0" bIns="0" rtlCol="0">
        <a:no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BS - AT&amp;T Internal Wide 16x9 Globe Alone Template 3-22-2016" id="{64FA1678-135F-4593-9527-214CEA5F2B1C}" vid="{3D5D2ADE-B0F6-4AF9-B24C-62F7F0E97387}"/>
    </a:ext>
  </a:extLst>
</a:theme>
</file>

<file path=ppt/theme/theme3.xml><?xml version="1.0" encoding="utf-8"?>
<a:theme xmlns:a="http://schemas.openxmlformats.org/drawingml/2006/main" name="1_att_int_wde_globe_alone">
  <a:themeElements>
    <a:clrScheme name="ATT 3">
      <a:dk1>
        <a:srgbClr val="009FDB"/>
      </a:dk1>
      <a:lt1>
        <a:sysClr val="window" lastClr="FFFFFF"/>
      </a:lt1>
      <a:dk2>
        <a:srgbClr val="000000"/>
      </a:dk2>
      <a:lt2>
        <a:srgbClr val="D2D2D2"/>
      </a:lt2>
      <a:accent1>
        <a:srgbClr val="009FDB"/>
      </a:accent1>
      <a:accent2>
        <a:srgbClr val="EA7400"/>
      </a:accent2>
      <a:accent3>
        <a:srgbClr val="71C5E8"/>
      </a:accent3>
      <a:accent4>
        <a:srgbClr val="0568AE"/>
      </a:accent4>
      <a:accent5>
        <a:srgbClr val="959595"/>
      </a:accent5>
      <a:accent6>
        <a:srgbClr val="5A5A5A"/>
      </a:accent6>
      <a:hlink>
        <a:srgbClr val="0B1763"/>
      </a:hlink>
      <a:folHlink>
        <a:srgbClr val="0568AE"/>
      </a:folHlink>
    </a:clrScheme>
    <a:fontScheme name="AT&amp;T">
      <a:majorFont>
        <a:latin typeface="ATT Aleck Sans Light"/>
        <a:ea typeface=""/>
        <a:cs typeface=""/>
      </a:majorFont>
      <a:minorFont>
        <a:latin typeface="ATT Alec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lIns="0" tIns="0" rIns="0" bIns="0"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 cmpd="sng">
          <a:gradFill flip="none" rotWithShape="1">
            <a:gsLst>
              <a:gs pos="23000">
                <a:schemeClr val="tx1">
                  <a:alpha val="70000"/>
                </a:schemeClr>
              </a:gs>
              <a:gs pos="100000">
                <a:schemeClr val="accent4">
                  <a:alpha val="40000"/>
                </a:schemeClr>
              </a:gs>
            </a:gsLst>
            <a:lin ang="0" scaled="1"/>
            <a:tileRect/>
          </a:gra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0" tIns="0" rIns="0" bIns="0" rtlCol="0">
        <a:no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nternal_wide_template [Read-Only]" id="{F8CD76E8-16E0-4238-B05E-F47568325CEE}" vid="{CD90E3B3-8184-43E2-B086-760E27F351F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TT 3">
    <a:dk1>
      <a:srgbClr val="009FDB"/>
    </a:dk1>
    <a:lt1>
      <a:sysClr val="window" lastClr="FFFFFF"/>
    </a:lt1>
    <a:dk2>
      <a:srgbClr val="000000"/>
    </a:dk2>
    <a:lt2>
      <a:srgbClr val="D2D2D2"/>
    </a:lt2>
    <a:accent1>
      <a:srgbClr val="009FDB"/>
    </a:accent1>
    <a:accent2>
      <a:srgbClr val="EA7400"/>
    </a:accent2>
    <a:accent3>
      <a:srgbClr val="71C5E8"/>
    </a:accent3>
    <a:accent4>
      <a:srgbClr val="0568AE"/>
    </a:accent4>
    <a:accent5>
      <a:srgbClr val="959595"/>
    </a:accent5>
    <a:accent6>
      <a:srgbClr val="5A5A5A"/>
    </a:accent6>
    <a:hlink>
      <a:srgbClr val="0B1763"/>
    </a:hlink>
    <a:folHlink>
      <a:srgbClr val="0568A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2018_Powerpoint_Template_External_Calibri-3-9-18(1)</Template>
  <TotalTime>1560</TotalTime>
  <Words>364</Words>
  <Application>Microsoft Office PowerPoint</Application>
  <PresentationFormat>Widescreen</PresentationFormat>
  <Paragraphs>69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.AppleSystemUIFont</vt:lpstr>
      <vt:lpstr>Arial</vt:lpstr>
      <vt:lpstr>ATT Aleck Cd</vt:lpstr>
      <vt:lpstr>ATT Aleck Cd Medium</vt:lpstr>
      <vt:lpstr>ATT Aleck Sans</vt:lpstr>
      <vt:lpstr>ATT Aleck Sans Light</vt:lpstr>
      <vt:lpstr>Calibri</vt:lpstr>
      <vt:lpstr>Lucida Grande</vt:lpstr>
      <vt:lpstr>OmnesATT II</vt:lpstr>
      <vt:lpstr>Office Theme</vt:lpstr>
      <vt:lpstr>att_ext_wde_globe_alone</vt:lpstr>
      <vt:lpstr>1_att_int_wde_globe_alone</vt:lpstr>
      <vt:lpstr>Transformation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Karna, Arun</cp:lastModifiedBy>
  <cp:revision>96</cp:revision>
  <cp:lastPrinted>2018-12-05T07:40:28Z</cp:lastPrinted>
  <dcterms:created xsi:type="dcterms:W3CDTF">2018-03-12T17:24:05Z</dcterms:created>
  <dcterms:modified xsi:type="dcterms:W3CDTF">2020-06-16T05:47:09Z</dcterms:modified>
</cp:coreProperties>
</file>